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8" r:id="rId3"/>
    <p:sldId id="264" r:id="rId4"/>
    <p:sldId id="265" r:id="rId5"/>
    <p:sldId id="274" r:id="rId6"/>
    <p:sldId id="299" r:id="rId7"/>
    <p:sldId id="296" r:id="rId8"/>
    <p:sldId id="257" r:id="rId9"/>
    <p:sldId id="259" r:id="rId10"/>
    <p:sldId id="260" r:id="rId11"/>
    <p:sldId id="288" r:id="rId12"/>
    <p:sldId id="298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E2830"/>
    <a:srgbClr val="1610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167"/>
    <p:restoredTop sz="94674"/>
  </p:normalViewPr>
  <p:slideViewPr>
    <p:cSldViewPr snapToGrid="0" snapToObjects="1">
      <p:cViewPr varScale="1">
        <p:scale>
          <a:sx n="112" d="100"/>
          <a:sy n="112" d="100"/>
        </p:scale>
        <p:origin x="200" y="440"/>
      </p:cViewPr>
      <p:guideLst/>
    </p:cSldViewPr>
  </p:slideViewPr>
  <p:notesTextViewPr>
    <p:cViewPr>
      <p:scale>
        <a:sx n="55" d="100"/>
        <a:sy n="55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1-10T01:47:57.652"/>
    </inkml:context>
    <inkml:brush xml:id="br0">
      <inkml:brushProperty name="width" value="0.05" units="cm"/>
      <inkml:brushProperty name="height" value="0.05" units="cm"/>
      <inkml:brushProperty name="color" value="#FFFFFF"/>
    </inkml:brush>
    <inkml:brush xml:id="br1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2029 706 24575,'0'-21'0,"-7"-32"0,-1-6 0,4 9 0,-5-9 0,-1 4 0,4 31 0,-3 9 0,0 6 0,4 12 0,2 26 0,3 13 0,0 12 0,0 6 0,0 2 0,0 2 0,5 6 0,2-16 0,5 6 0,-1-19 0,0 10 0,-5-18 0,4 4 0,-9-5 0,8-1 0,-3-5 0,-1-2 0,4 1 0,-8-9 0,8 15 0,-8-19 0,7 10 0,-7-14 0,7 1 0,-7 0 0,7-1 0,-4-3 0,4-1 0,-3-8 0,-1-5 0,-4-5 0,0-11 0,-6-14 0,-13-17 0,-3-16 0,-4 7 0,1-11 0,12 27 0,-5-12 0,12 27 0,-5-8 0,10 19 0,-4-7 0,9 27 0,1 5 0,3 16 0,2 1 0,0 0 0,-1 6 0,1 0 0,1 1 0,-1 4 0,0-9 0,-5 9 0,4-10 0,-8 5 0,3-6 0,-4 0 0,0-5 0,0 4 0,0-4 0,0 5 0,0-4 0,0 3 0,0-8 0,0 7 0,0-7 0,0 3 0,0-4 0,0 0 0,0-1 0,0 1 0,0-1 0,0 1 0,0-1 0,0 1 0,0-1 0,4-4 0,0-4 0,0-14 0,0-21 0,-4 0 0,0-23 0,0 10 0,0-14 0,0 7 0,0 2 0,0 14 0,0 1 0,0 7 0,0 5 0,-4 1 0,-6 6 0,-5 0 0,-5-6 0,1 9 0,-1-8 0,5 9 0,-3 5 0,7-3 0,-2 12 0,4-3 0,5 8 0,0 0 0,4 5 0,0-1 0,-4 1 0,3 0 0,-3-1 0,4 1 0,-4-1 0,3 1 0,-3 4 0,0 2 0,3 9 0,-8-4 0,4 10 0,-6-4 0,1 6 0,0-7 0,-1 5 0,2-9 0,-1 12 0,4-17 0,2 11 0,4-13 0,0 1 0,0-2 0,0 0 0,0-3 0,-4 3 0,-1-4 0,-8 0 0,3-1 0,-8 2 0,3-1 0,-4 0 0,0 1 0,4-5 0,-3-1 0,9-4 0,-5 0 0,5 0 0,1 0 0,-1-3 0,-1-12 0,5-27 0,1-1 0,4-16 0,0 13 0,0 6 0,0 3 0,0 5 0,0 6 0,4-4 0,2 10 0,4-5 0,-1 6 0,1-6 0,0-1 0,-4-12 0,-1 5 0,-5 1 0,0 7 0,0 6 0,0 5 0,-4 4 0,0 6 0,-5 4 0,1 0 0,-1 0 0,1 0 0,-1 0 0,1-4 0,3-1 0,-3 1 0,4 0 0,-5 4 0,1 3 0,-2 12 0,0 20 0,-2 13 0,-6 14 0,-1-1 0,-6 1 0,-1 8 0,1-7 0,-6 7 0,-11 11 0,3-20 0,-9 19 0,11-29 0,-6 4 0,6-13 0,-4-1 0,8-17 0,6-4 0,2-10 0,11-4 0,0-2 0,5-4 0,0-14 0,4-10 0,0-22 0,5-9 0,0-7 0,0 0 0,0 8 0,0 1 0,0 14 0,0 1 0,4 12 0,6 1 0,5 10 0,-1 2 0,13-5 0,-16 7 0,11-7 0,-9 9 0,-3 0 0,3 0 0,-4 0 0,0-4 0,0 3 0,0-3 0,0-1 0,0 4 0,0-3 0,-1 8 0,1 1 0,-1 4 0,1 0 0,0 0 0,-1 0 0,1 9 0,6 21 0,-4-1 0,4 16 0,-1-19 0,9 18 0,12-13 0,8 17 0,0-12 0,4 0 0,2 0 0,0-5 0,-3-3 0,-8-6 0,-7-6 0,-5-2 0,-6-8 0,-7-2 0,-4-4 0,-1 0 0,1 0 0,-4-8 0,3-3 0,-7-8 0,3 0 0,0 0 0,-3-1 0,3-4 0,1 3 0,-4-9 0,3-2 0,1-22 0,-4 12 0,4-5 0,-5 23 0,5 4 0,-4 6 0,6 5 0,-2 5 0,3 4 0,0 0 0,0 0 0,0 0 0,1 0 0,-1 0 0,1 0 0,0 0 0,-1 4 0,-3 1 0,3 8 0,-7 7 0,3 6 0,-4 5 0,0 0 0,0 1 0,0 5 0,0 3 0,-9-1 0,-3 5 0,-5-11 0,-4 4 0,10-11 0,-8-1 0,9-11 0,-4-1 0,6-4 0,-1-4 0,-4-1 0,-2-4 0,-10-5 0,4-10 0,-26-24 0,15 2 0,-12-11 0,10 7 0,11 8 0,-6-13 0,8 13 0,-1-5 0,0 0 0,0-1 0,-5-2 0,-4-5 0,-4 10 0,1 1 0,0 2 0,8 16 0,4-8 0,9 15 0,4-4 0,4 5 0,1 1 0,0-1 0,3 0 0,-3 1 0,4-1 0,4 7 0,0 3 0,9 12 0,-3-3 0,3 3 0,-4-4 0,-1-1 0,1 1 0,0 0 0,-5-5 0,0 0 0</inkml:trace>
  <inkml:trace contextRef="#ctx0" brushRef="#br0" timeOffset="3792">1271 603 24575,'8'0'0,"5"0"0,7 0 0,-4 0 0,13 5 0,-14 0 0,10 5 0,-6 0 0,0-5 0,0 3 0,0-2 0,0-1 0,6 4 0,-9-8 0,12 8 0,-12-3 0,4-1 0,-2 4 0,-4-8 0,1 3 0,2-4 0,-7 4 0,4-3 0,-6 3 0,1-4 0,-1 0 0,1 0 0,-1 0 0,0-4 0,-3-1 0,2 1 0,-3 0 0,4 4 0,0 0 0,0 0 0,1 0 0,-1 0 0,1 0 0,0 0 0,4 0 0,1 0 0,5 0 0,1 0 0,-1 0 0,0 4 0,0-3 0,-5 3 0,-1-4 0,-4 0 0,-1 0 0,-3-3 0,-10-12 0,-20-9 0,-10-4 0,-14-7 0,1 4 0,6-5 0,7 7 0,9 8 0,11 2 0,6 9 0,5-3 0,4 5 0,0 0 0,3 0 0,-2-1 0,6 4 0,-2 1 0,3 4 0,0 4 0,2 17 0,0 16 0,3 25 0,-1-6 0,0 12 0,0-13 0,0 6 0,1 1 0,-2-8 0,1-1 0,-1-14 0,-5-7 0,-1-7 0,-1-6 0,-3 0 0,3 0 0,-4-4 0,4-2 0,-3-1 0,3-2 0,-4 2 0,0-3 0,0 0 0,0-1 0,0 0 0,0 1 0,0-1 0,4 1 0,0-1 0,5-4 0,-1 0 0,0-4 0,0 0 0,0 0 0,0 0 0,0 0 0,1 0 0,-1 0 0,0-8 0,-3-2 0,-1-20 0,-4-4 0,0-12 0,0-7 0,0 6 0,0-6 0,0 14 0,0 1 0,0 12 0,0 6 0,0 7 0,0 4 0,0 0 0,0 1 0,0 0 0,-4 3 0,0 2 0,-5 3 0,5 8 0,0 8 0,0 10 0,3 12 0,-14 1 0,7 14 0,-9-6 0,5 0 0,1-3 0,-4-12 0,7 6 0,-5-12 0,12-2 0,-4-9 0,5 3 0,0-9 0,0 5 0,0-6 0,0 1 0,0-11 0,0-10 0,5-19 0,-3-2 0,7-5 0,-7 7 0,2-1 0,-4 1 0,0 5 0,0-4 0,0 9 0,0-9 0,0-2 0,0-15 0,0 0 0,0-6 0,-5 14 0,0 1 0,-1 6 0,-3 11 0,8 2 0,-3 10 0,4 1 0,0 6 0,0 8 0,0 13 0,0 7 0,0 5 0,0 7 0,0 1 0,0 7 0,-10-1 0,3-6 0,-4-1 0,1-7 0,9 1 0,-8-1 0,7-5 0,-2 4 0,4-10 0,0 5 0,0-6 0,0 0 0,0 0 0,0 5 0,4-3 0,1 3 0,5 1 0,4-5 0,7 5 0,-1-5 0,10-4 0,-4-2 0,5-4 0,-5 0 0,18-4 0,-20-2 0,14-4 0,-23 0 0,3-14 0,-7-3 0,5-21 0,-10 5 0,-1-11 0,-5 11 0,0-5 0,0 7 0,0-1 0,0 6 0,0 2 0,0 4 0,-5 1 0,0 0 0,-9 0 0,-1 0 0,-4 4 0,0 1 0,0 4 0,-1 1 0,1 3 0,5 2 0,1 4 0,8 11 0,1 0 0,4 16 0,0-6 0,0 9 0,0-4 0,0 5 0,0 0 0,0 1 0,0-6 0,0 4 0,0-5 0,0 1 0,4-1 0,-3-6 0,8 0 0,-8 0 0,3-5 0,0 3 0,1-11 0,3 2 0,1-8 0,-1 0 0,1-8 0,0-8 0,1-9 0,0-7 0,0 1 0,1 0 0,-5 5 0,3-5 0,-8 11 0,8-5 0,-8 6 0,3 0 0,-4-6 0,0 5 0,0-10 0,0 4 0,0-12 0,-4 5 0,-7-5 0,-18 3 0,5 12 0,-9 4 0,8 15 0,5 4 0,-5 0 0,5 14 0,4 3 0,-3 14 0,12 1 0,-8 5 0,14-4 0,-9 11 0,9-11 0,-4 10 0,5-10 0,0 11 0,0-5 0,0 7 0,0-1 0,0 1 0,0-1 0,0 1 0,0-7 0,0 13 0,0-18 0,0 6 0,0-15 0,0-6 0,0-5 0,0 0 0,0-21 0,-17-19 0,-14-40 0,9 20 0,1-1 0,-11-13 0,11 6 0</inkml:trace>
  <inkml:trace contextRef="#ctx0" brushRef="#br1" timeOffset="12842">2034 1202 24575,'4'28'0,"0"-7"0,-4-9 0,0-3 0,0-1 0,0 6 0,4-4 0,-3 3 0,7-5 0,-8 1 0,4 0 0,-4 3 0,0-2 0,0 2 0,0-3 0,0 4 0,0 1 0,5 5 0,-4 0 0,3 6 0,0-5 0,-3 10 0,3-4 0,1 5 0,-4 7 0,8-5 0,-7 5 0,7-7 0,-8 0 0,4-5 0,-1-1 0,-3-6 0,3-5 0,0-1 0,-3-4 0,3 0 0,0-1 0,-3 1 0,9-31 0,-19-8 0,13-3 0,-15 6 0</inkml:trace>
  <inkml:trace contextRef="#ctx0" brushRef="#br1" timeOffset="17252">306 567 24575,'29'24'0,"-3"-7"0,-6 6 0,-6-17 0,4 7 0,-8-12 0,3 7 0,-4-7 0,-1 2 0,4-3 0,-2 0 0,2 0 0,-3 0 0,-1 0 0,1-3 0,-1 2 0,1-3 0,3 4 0,-3 0 0,4 0 0,-5 0 0,1 0 0,3 0 0,-2 0 0,2 0 0,-3 0 0,-1 0 0,6 0 0,0 0 0,5 0 0,0 0 0,6 0 0,-5 0 0,5 0 0,-6 0 0,5 0 0,9 4 0,-10-3 0,7 3 0,-21-4 0,5 4 0,-6-3 0,1 3 0,3-4 0,-2 0 0,2 0 0,-3 0 0,-1 0 0,4 0 0,-3 0 0,3 0 0,-4 0 0,1 0 0,3 0 0,-3 0 0,3 0 0,-3 0 0,-1 0 0,5 0 0,-4 3 0,3-2 0,-3 3 0,-1-4 0,1 4 0,-1-3 0,1 3 0,0-1 0,-1-2 0,1 7 0,0-7 0,-1 3 0,1 0 0,-1-3 0,1 2 0,0 1 0,4-3 0,-3 3 0,3 0 0,-4-3 0,-1 3 0,1 0 0,-1-4 0,1 4 0,3-4 0,-2 0 0,2 0 0,-3 0 0,0 0 0,3 0 0,-2 0 0,2 0 0,-3 0 0,-1 0 0,5 0 0,-4 0 0,8 0 0,-7 4 0,3-3 0,1 3 0,-5-4 0,5 0 0,-1 4 0,-3-3 0,7 3 0,-7-4 0,8 5 0,-8-4 0,8 7 0,0-7 0,2 8 0,-2-8 0,0 7 0,-4-7 0,5 4 0,0-1 0,-4-3 0,3 3 0,-4 0 0,5-3 0,-5 4 0,4-5 0,-3 0 0,4 4 0,-5-3 0,4 3 0,-4-4 0,6 4 0,-6-3 0,4 4 0,-8-5 0,3 0 0,-5 0 0,6 0 0,-4 4 0,7-4 0,-8 4 0,4-4 0,-5 0 0,1 0 0,3 0 0,-2 0 0,2 0 0,-4 0 0,1 0 0,3 0 0,-2 0 0,2 0 0,-3 0 0,-1 0 0,5 0 0,-4 0 0,4 0 0,-5 0 0,1 4 0,-1-3 0,1 3 0,3-4 0,-3 0 0,3 0 0,-8-11 0,-9-1 0,-6-10 0,-13 7 0,3 1 0,-3 4 0,4 4 0,6 2 0,-4 4 0,8 0 0,-3 0 0,4 0 0,1 0 0,-10 0 0,7 0 0,-6 0 0,4 0 0,3 0 0,-4 0 0,6 0 0,-1 0 0,-3 0 0,3 0 0,-4 0 0,0 0 0,-2 0 0,1-4 0,-4-1 0,3-4 0,1 0 0,-4-1 0,3 1 0,-4-5 0,0 3 0,-6-8 0,5 8 0,-10-8 0,4 7 0,-6-3 0,6 5 0,6 4 0,-3-3 0,11 8 0,-6-4 0,9 5 0,0-4 0,0 4 0,1-8 0,-1 7 0,0-7 0,0 7 0,-4-7 0,3 7 0,-3-7 0,4 7 0,0-3 0,1 0 0,-1-1 0,4-3 0,-2 0 0,6-1 0,11-2 0,-6 1 0,5-12 0,-27-7 0,5-5 0,-5 9 0,13 11 0</inkml:trace>
  <inkml:trace contextRef="#ctx0" brushRef="#br1" timeOffset="26737">240 748 24575,'-5'-48'0,"-5"2"0,-2 15 0,-3 0 0,4 5 0,6 1 0,0 6 0,2 4 0,2 2 0,-3 1 0,4 2 0,-8 2 0,6 31 0,-6-8 0,8 17 0,0-18 0,0-1 0,0-3 0,0 3 0,0-5 0,0 1 0,0 4 0,0-3 0,0 3 0,0-4 0,0-1 0,0 5 0,-7-8 0,5 7 0,-5-5 0,7 3 0,0 1 0,0-3 0,4 0 0,0 0 0,5 0 0,-4 0 0,-2 1 0,-3 2 0,0-2 0,0 2 0,0-3 0,0 0 0,0 4 0,0-4 0,0 4 0,0-4 0,0 0 0,-14-4 0,10 3 0,-10-3 0,14 8 0,-3-7 0,17 2 0,-10-7 0,12 4 0,-5-3 0,-5 3 0,6-4 0,0 0 0,-3 0 0,3-8 0,-8 3 0,4-8 0,-7 5 0,2-1 0,1 1 0,-3-1 0,7 0 0,-8 1 0,4 0 0,0 0 0,-3-4 0,3 3 0,-4-3 0,0 4 0,0 0 0,0-3 0,0 2 0,0-3 0,0 4 0,0 0 0,0-4 0,0 3 0,0-3 0,0 4 0,0 0 0,0-4 0,-4 3 0,3-3 0,-6 4 0,2-1 0,-4 1 0,4-1 0,-2 0 0,2 1 0,0-1 0,-2 1 0,6 0 0,-9-4 0,8 3 0,-5-3 0,3 3 0,-1 1 0,-4-1 0,5 0 0,-4 4 0,7-6 0,-7 5 0,3-7 0,-3 5 0,3-1 0,1 0 0,1 1 0,2-4 0,-3 3 0,0-2 0,4 3 0,-4 0 0,-7 3 0,5 1 0,-9 4 0,40 0 0,-17 0 0,26 0 0,-21 0 0,1 0 0,5 4 0,-4 6 0,3 0 0,-3 4 0,0-5 0,2 5 0,-7-4 0,3 3 0,-4-5 0,0-3 0,-1-1 0,1-4 0,-5-20 0,0 11 0,-4-15 0,0 15 0,0 0 0,0-3 0,-4-3 0,-1 1 0,-5 1 0,1 0 0,0 3 0,0-4 0,1 6 0,-1 3 0,0-3 0,4 3 0,-3-4 0,4 1 0,-5 3 0,0-3 0,4 4 0,-3-4 0,4-1 0,-5 5 0,4-7 0,-3 9 0,7-13 0,-6 10 0,6-7 0,-7 3 0,4 5 0,-1-7 0,-3 5 0,3-6 0,1 3 0,0 1 0,0 0 0,0 0 0,-1 0 0,-6 3 0,10-2 0,-10 2 0,-1 1 0,-1 0 0,1-3 0,1 5 0,7-5 0,-4 4 0,0-2 0,3-4 0,-2 1 0,3 3 0,-4-3 0,0 4 0,0-4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1-10T01:48:36.83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622 400 24575,'0'0'0</inkml:trace>
  <inkml:trace contextRef="#ctx0" brushRef="#br0" timeOffset="7802">622 400 24575,'28'0'0,"-5"0"0,-14 0 0,-1 0 0,4 0 0,-3 0 0,3 0 0,-4 0 0,0 0 0,3 0 0,-2 8 0,-1-3 0,-1 3 0,-3-1 0,8-6 0,-3 3 0,2-4 0,-3 0 0,0 0 0,4 0 0,-3 0 0,3 0 0,-4 0 0,0 0 0,4 0 0,-3 4 0,-32-3 0,15 3 0,-33-4 0,31 0 0,-3 0 0,4 0 0,0 0 0,-4 3 0,4 2 0,-4 4 0,4-1 0,1 1 0,-1 0 0,0-1 0,1-3 0,0 2 0,-1-6 0,-3 2 0,-1-3 0,0 0 0,0 0 0,0 0 0,3 0 0,-8 0 0,3 0 0,-4 0 0,0 0 0,0 0 0,4 0 0,-3 0 0,8 0 0,-3 0 0,4 0 0,1 0 0,-5 0 0,-1 0 0,0 0 0,0 0 0,6 0 0,-6 0 0,4 0 0,-3 0 0,4 0 0,1 0 0,-5 0 0,4-3 0,-4 2 0,5-3 0,-1 1 0,1 2 0,-4-3 0,7 0 0,-6 3 0,2-3 0,1 4 0,-4 0 0,4 0 0,26-20 0,-16 11 0,21-15 0,-23 15 0,3 0 0,-2 1 0,3-1 0,0 0 0,-3 1 0,3-1 0,-1-3 0,-2 3 0,3-3 0,0 3 0,-3 1 0,2-4 0,-3 3 0,0-3 0,0 4 0,0 0 0,0-4 0,-3 3 0,-2-3 0,-4 3 0,4 1 0,-3 3 0,3-3 0,-7 7 0,3-3 0,-3 4 0,4 0 0,4 11 0,0-4 0,4 9 0,0-7 0,0-1 0,0 5 0,0-4 0,0 4 0,0-5 0,0 0 0,7 0 0,-1 0 0,5-4 0,-6 7 0,-1-6 0,-16-29 0,4 10 0,-9-24 0,12 25 0,-3 4 0,7 0 0,15 5 0,-10-8 0,17 11 0,-20-10 0,2 6 0,-3-8 0,0 4 0,0-3 0,0 3 0,0 1 0,0-4 0,0 2 0,0-1 0,0 3 0,0-1 0,-3-2 0,2 2 0,-3-3 0,-3 7 0,-2 2 0,0-1 0,-1-1 0,9-3 0,-7-1 0,7 1 0,-2 0 0,-1-1 0,3 1 0,18 17 0,-8-1 0,22 21 0,-16-8 0,5 3 0,-5-5 0,-2 0 0,-3 0 0,0 0 0,-1-4 0,0-2 0,-5-4 0,0-1 0,-4 1 0,4-1 0,-3 4 0,2-3 0,-3 3 0,0-4 0,0 0 0,0 3 0,0-2 0,-4 3 0,0-4 0,-1 1 0,-2-1 0,6 0 0,-7 0 0,7 1 0,-3-1 0,4 5 0,0-4 0,0 3 0,0-3 0,0 0 0,0 3 0,0-3 0,0 4 0,0-5 0,4 1 0,1-1 0,4 1 0,4 0 0,-3 0 0,3 0 0,-4-1 0,-1 1 0,1 0 0,-1-1 0,-3 1 0,-1-1 0,-4 4 0,-11-7 0,4 2 0,-9-7 0,8 0 0,-1 0 0,1 7 0,3 2 0,2 3 0,3 0 0,0-4 0,-4 0 0,-8-4 0,2 0 0,-2-1 0,9 5 0,3 1 0,0 2 0,0-3 0,0 3 0,0-2 0,0 2 0,0-3 0,0 0 0,0 4 0,0-4 0,0 4 0,0-4 0,-4 0 0,0 3 0,-1-2 0,2 2 0</inkml:trace>
  <inkml:trace contextRef="#ctx0" brushRef="#br0" timeOffset="11818">897 391 24575,'0'-27'0,"0"4"0,0 15 0,0 0 0,0-4 0,-7 7 0,-2-3 0,-4 8 0,1 0 0,4 0 0,0 0 0,-4 0 0,3 0 0,-3 0 0,4 0 0,0 0 0,-4 0 0,3 0 0,-4 0 0,5 0 0,-1 0 0,-3-3 0,3 2 0,1-7 0,-3 8 0,6-4 0,-7 4 0,0 0 0,3 0 0,-2 0 0,3 0 0</inkml:trace>
  <inkml:trace contextRef="#ctx0" brushRef="#br0" timeOffset="14873">1 520 24575,'0'0'0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1-10T01:48:59.68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675 372 24575,'0'-27'0,"0"4"0,0 10 0,0 3 0,0-8 0,0 8 0,0-8 0,0 8 0,0-3 0,0-1 0,0 4 0,0-3 0,0 4 0,0 1 0,-4-4 0,3 2 0,-3-2 0,4-1 0,-4 3 0,4-4 0,-4 6 0,4-1 0,0 0 0,-4 1 0,3-1 0,-3 0 0,1-3 0,2 2 0,-3-3 0,4 5 0,0-1 0,0 38 0,-10-10 0,8 33 0,-17-21 0,17-5 0,-12 4 0,8-10 0,-4 10 0,5-4 0,0 0 0,5-2 0,0-5 0,0 0 0,0 1 0,0-6 0,0-1 0,0-4 0,0-1 0,0 5 0,0-4 0,0 4 0,0-4 0,-4-1 0,3 1 0,-3-1 0,0 1 0,3 0 0,-7-1 0,4 1 0,-5-1 0,4 1 0,-2-5 0,6 8 0,-7-7 0,7 7 0,-6-4 0,2-3 0,-3 6 0,-1-9 0,1 5 0,-1-7 0,0 0 0,-3 0 0,2 0 0,-2 4 0,3-3 0,0 3 0,-3-4 0,2 0 0,-2 0 0,4-8 0,3-2 0,-3-9 0,7 0 0,-3-5 0,4 3 0,0-4 0,0 6 0,0 0 0,0 4 0,0-3 0,0 4 0,0-1 0,0 2 0,0 0 0,0 3 0,0-4 0,0 6 0,0-1 0,-4 0 0,-4 4 0,-1-2 0,1 3 0,0-1 0,3-6 0,-3 5 0,-1-6 0,1 8 0,-1-4 0,1 7 0,-1-7 0,1 7 0,0-3 0,-4 4 0,6 11 0,-1-4 0,7 8 0,0-6 0,0 0 0,0 3 0,0-2 0,-8 7 0,6-7 0,-7 7 0,9-7 0,0 8 0,-4-8 0,3 3 0,-7 0 0,7-3 0,-7 3 0,7-4 0,-7 0 0,7-1 0,-7 1 0,7 0 0,-2-1 0,-1 1 0,3-1 0,-3 1 0,4 3 0,-4-2 0,3 2 0,-3-4 0,4 0 0,0 4 0,0-3 0,0 2 0,0-3 0,0 0 0,-7 0 0,-2-3 0,0 2 0,-1-6 0,5 6 0,-6-7 0,2 4 0,-3-4 0,4 0 0,0 0 0,-4 0 0,3 0 0,-3 0 0,8-16 0,0 8 0,4-13 0,0 13 0,0-6 0,0 4 0,0-3 0,0 5 0,0-1 0,0-4 0,0 4 0,0-8 0,0 7 0,4-3 0,-3 4 0,3 0 0,-1 0 0,-2 1 0,7-4 0,-7 3 0,2-3 0,4 8 0,-1-3 0,5 6 0,-3-7 0,-4 0 0,0-1 0,-8-3 0,-4 8 0,0 1 0,0-5 0,4 0 0,4-5 0,0 2 0,0 3 0,0 0 0,0-4 0,0 3 0,0-2 0,0 3 0,0 0 0,-7 0 0,-2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1-10T01:49:08.01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624 53 24575,'-28'-9'0,"4"7"0,15-6 0,0 8 0,1 0 0,-4 0 0,3 0 0,-3 0 0,3 0 0,1 0 0,-4 0 0,3 0 0,-4 0 0,4 0 0,1 0 0,-5 0 0,4 0 0,-4 0 0,5-4 0,0 3 0,0-6 0,-1 2 0,1 0 0,-1 2 0,1-1 0,-1 3 0,-2-3 0,2 4 0,-3 0 0,4 0 0,0 0 0,-4 0 0,3 0 0,-3 0 0,4 0 0,-1 0 0,-3 0 0,2 0 0,-2 0 0,3 0 0,1 0 0,-4 0 0,3 0 0,-4 0 0,4 0 0,1 0 0,-4 4 0,7 0 0,-6 5 0,10-1 0,-3 1 0,0 0 0,-1-1 0,0 0 0,2 0 0,-1 0 0,-1 1 0,0-1 0,-3 1 0,3-1 0,1 1 0,-4 0 0,7-1 0,-3 0 0,4 4 0,0-3 0,0 2 0,0-38 0,0 19 0,0-28 0,0 27 0,0 0 0,0-3 0,0 2 0,0-2 0,0 4 0,0 0 0,0-3 0,-4 2 0,26 15 0,-20-6 0,20 15 0</inkml:trace>
  <inkml:trace contextRef="#ctx0" brushRef="#br0" timeOffset="3591">33 186 24575,'-13'-28'0,"-1"4"0,13 11 0,-3 3 0,4-3 0,0 4 0,0 1 0,0-4 0,0 3 0,0-3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1-10T01:49:19.93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592 157 24575,'-26'0'0,"4"0"0,14 0 0,0 0 0,-4 0 0,3 0 0,-3 0 0,4 0 0,0 0 0,-5 0 0,4 0 0,-3 0 0,4 0 0,-1 0 0,-3 0 0,3 0 0,-2 0 0,3 0 0,0 0 0,-4 3 0,3-2 0,-3 3 0,3-4 0,1 4 0,-1-3 0,1 3 0,-4-4 0,2 0 0,-2 0 0,4 0 0,0 0 0,0-8 0,3 2 0,1-6 0,4 4 0,-3-1 0,-5 1 0,-1 4 0,-3 0 0,4 1 0,0 2 0,0-7 0,-1 4 0,1-1 0,0-2 0,0 6 0,-1-7 0,1 7 0,-1-3 0,-3 4 0,3 0 0,-3-4 0,4 4 0,0-4 0,-4 0 0,7 0 0,-6-1 0,3 2 0,2-1 0,17 25 0,-6-16 0,13 21 0,-14-21 0,-3 3 0,6 0 0,-6 1 0,3 3 0,-4-3 0,0-1 0,0 3 0,0-2 0,0 2 0,0-3 0,0 3 0,-4-2 0,0-1 0,-5-1 0,-3-14 0,6 2 0,-1-7 0,7 0 0,0 4 0,0-1 0,4 0 0,-3 0 0,2-4 0,1 3 0,-3-8 0,3 8 0,-4-3 0,0 4 0,4 0 0,-3 1 0,-8-1 0,4 1 0,-8-1 0,11 1 0,-4-1 0,3 1 0,-6-1 0,-1 5 0,-1 0 0,1 19 0,5-8 0,7 18 0,-3-11 0,7 1 0,-7 2 0,3-2 0,-4 4 0,0-5 0,4 0 0,-3-1 0,2-3 0,-3 3 0,0-5 0,0 1 0,-13-4 0,6-1 0,-8-8 0,15-9 0,5-2 0,4-8 0,-4 13 0,-1 1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1-10T01:49:26.40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1723 179 24575,'14'-22'0,"-4"3"0,-10 11 0,0-1 0,0-3 0,0 3 0,0-4 0,-4 4 0,0 1 0,-5 3 0,0 1 0,1 4 0,-5 0 0,3 0 0,-7 0 0,7 0 0,-8 4 0,8-3 0,-8 3 0,8-4 0,-3 0 0,0 0 0,3 0 0,-4 0 0,6 0 0,-1 0 0,-3 0 0,3 0 0,-4 0 0,5 0 0,0 0 0,-4 0 0,3 0 0,-2 0 0,2 0 0,1 0 0,-4-3 0,3 2 0,-3-3 0,4 4 0,0 0 0,-4 0 0,3 0 0,-2 0 0,2 0 0,1 0 0,-4 0 0,3 0 0,-3 0 0,3 0 0,1 0 0,-4 0 0,2 0 0,-2 0 0,3 0 0,1 0 0,-5 0 0,3 0 0,-2 0 0,3 0 0,-4 0 0,3 0 0,-4 0 0,5 0 0,-4 0 0,3 0 0,-3 0 0,4 0 0,0 0 0,-3 0 0,2 0 0,-3 0 0,5 0 0,-1 0 0,-4 0 0,-1 0 0,0 0 0,-4 0 0,8 0 0,-8 0 0,8 0 0,-3 0 0,4 0 0,0 0 0,-3 0 0,2 0 0,-2 0 0,4 0 0,-1 0 0,-4 0 0,-1 0 0,0 0 0,1 0 0,4 0 0,0 0 0,-3 0 0,3 0 0,-4 0 0,5 0 0,0 0 0,-4 0 0,3 0 0,-2 0 0,3 0 0,0 0 0,-4 0 0,3 4 0,-3-3 0,4 7 0,-1-7 0,1 6 0,-1-6 0,1 3 0,-4-4 0,2 4 0,-2-3 0,3 3 0,0-4 0,1 0 0,-5 4 0,3-3 0,-2 2 0,3-3 0,0 0 0,-3 0 0,2 0 0,-2 0 0,3 0 0,0 0 0,-3 0 0,2 0 0,-2 0 0,3 0 0,0 0 0,-3 0 0,2 0 0,-7 0 0,7 0 0,-3 0 0,5 0 0,-1 0 0,-4 0 0,3 0 0,-2 0 0,3 0 0,1 0 0,-5 0 0,4 0 0,-3 0 0,3 0 0,1 0 0,-4 0 0,3 0 0,-3 0 0,4 0 0,0 0 0,-4 0 0,4 0 0,-4 0 0,28 16 0,-6-12 0,27 16 0,-17-18 0,10 2 0,-9-4 0,3 0 0,1 0 0,-5 0 0,5 0 0,-11 0 0,4 0 0,-8 0 0,3 0 0,0 0 0,-3 0 0,3 0 0,0 0 0,-4 0 0,4 0 0,-5 0 0,1 0 0,3 0 0,-3 0 0,4 4 0,-5-3 0,1 3 0,3-4 0,-3 0 0,3 0 0,-4 0 0,1 0 0,2 0 0,-2 0 0,3 0 0,-4 0 0,0 0 0,4 0 0,-3 0 0,3-4 0,-4 0 0,0-1 0,-32 2 0,16 3 0,-25 0 0,20 0 0,3 0 0,-8 0 0,8 0 0,-8 0 0,8 0 0,-8 0 0,4 0 0,-1 0 0,-3 0 0,8 0 0,-3 0 0,4 0 0,0 0 0,-3 0 0,2 0 0,-3 0 0,4 0 0,1 0 0,-4 0 0,2 0 0,-2 0 0,4-4 0,-1 3 0,-3-3 0,3 4 0,-3 0 0,4-4 0,-1 3 0,1-6 0,0 6 0,0-3 0,-4 4 0,3 0 0,-3-3 0,4 2 0,-1-7 0,1 7 0,-1-6 0,1 6 0,0-7 0,0 7 0,0-6 0,-4 10 0,3-6 0,-2 6 0,3-3 0,3-11 0,-3-1 0,7-10 0,-3 3 0,4 8 0,0 3 0</inkml:trace>
  <inkml:trace contextRef="#ctx0" brushRef="#br0" timeOffset="4242">54 174 24575,'-8'26'0,"0"-4"0,0-17 0,3 2 0,-6-3 0,9 4 0,-9-3 0,36-9 0,-19 2 0,25-9 0,-23 6 0,0 1 0,-4-7 0,0 5 0,-4-5 0,0-1 0,0 3 0,0-3 0,-4 3 0,3 1 0,-7-1 0,7 1 0,-6-1 0,6 1 0,-7-1 0,7-2 0,-2 2 0,3-3 0,0 3 0,0-4 0,-9 2 0,7-2 0,-7 4 0,6 32 0,-2-19 0,1 28 0,-3-31 0,2 2 0,-2-3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BBE3CA-2E05-D643-8B76-5B0B4AEBF513}" type="datetimeFigureOut">
              <a:rPr lang="en-US" smtClean="0"/>
              <a:t>11/10/18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652D6F-7B53-6E46-80E3-113F9A0093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0179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652D6F-7B53-6E46-80E3-113F9A00935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2924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3B4D3-0583-DD4D-BB1E-57E375E37E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4CFD76-5B36-6149-8DE8-7A9CEDBB24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6D2BAD-31E7-C744-B6CE-5E36822CFA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6B252-F185-104F-8D3B-937480317A92}" type="datetimeFigureOut">
              <a:rPr lang="en-US" smtClean="0"/>
              <a:t>11/10/18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C1C5CF-A551-0843-B236-C1A6BE31BC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E9667A-D6D1-8F45-867A-F01DC61346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0EB0E-1EEB-0746-9AC4-3F6349744C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5605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5EFFE6-0C10-184E-8C94-407D2C3D63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167DA08-6FE2-6149-B47C-33810590C6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6511F0-02EF-164E-B1DF-742F974D07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6B252-F185-104F-8D3B-937480317A92}" type="datetimeFigureOut">
              <a:rPr lang="en-US" smtClean="0"/>
              <a:t>11/10/18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12D421-4712-6646-8ABF-DFCEFA8EC9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CCC5F9-2DED-AF4B-B7D2-95611A331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0EB0E-1EEB-0746-9AC4-3F6349744C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6304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8D5471B-352D-0D45-B43C-395E20A25C3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4CD33BF-DA06-F64B-8B4E-30558BF6A9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1AFC18-CAE9-3C4F-85F8-1CF27E2DA8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6B252-F185-104F-8D3B-937480317A92}" type="datetimeFigureOut">
              <a:rPr lang="en-US" smtClean="0"/>
              <a:t>11/10/18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02BD0E-8222-2F4C-8598-638922D28C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C000F0-345C-134E-BF8A-E904593A1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0EB0E-1EEB-0746-9AC4-3F6349744C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5386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C5E90-E16E-4241-98E4-8EE69CE22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78087E-CBB6-FA4E-B528-6109D17DBE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908A8F-6280-8848-8939-5B5BF62AC1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6B252-F185-104F-8D3B-937480317A92}" type="datetimeFigureOut">
              <a:rPr lang="en-US" smtClean="0"/>
              <a:t>11/10/18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DA380F-4CF0-974D-9373-156E0394BC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A86ED6-1B66-9A46-BF79-A2616A47E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0EB0E-1EEB-0746-9AC4-3F6349744C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4938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49E65-F4DF-4C4E-A9D6-AC08A4D54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CDC04A-1B77-A549-B51B-0727F598C8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C103E3-F30C-8B4F-B1ED-39C4033B56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6B252-F185-104F-8D3B-937480317A92}" type="datetimeFigureOut">
              <a:rPr lang="en-US" smtClean="0"/>
              <a:t>11/10/18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9F74F5-85A5-7346-8B61-30529855B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3618E9-608E-CD44-B5C9-02BFC4D38D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0EB0E-1EEB-0746-9AC4-3F6349744C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0806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BA163B-2AF2-4E44-A84E-B94EDB65DA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E77A03-0C23-0641-8A3B-B0D08073CC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E274A8-73FC-BA4D-A60F-316FAE9DC6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503C80-7AE1-D448-AE92-44185C2985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6B252-F185-104F-8D3B-937480317A92}" type="datetimeFigureOut">
              <a:rPr lang="en-US" smtClean="0"/>
              <a:t>11/10/18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871C50-C791-0842-8DF6-097FF4A75F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1D4A93-CB3A-AC47-8687-D3270CE73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0EB0E-1EEB-0746-9AC4-3F6349744C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5047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DCA8AC-4F37-2A4B-BE69-ED406AED73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ED4E7E-FA49-CE42-BFA1-55636BD4C2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86580B-9DDA-D340-9145-A5A4CAB28D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C30274-6496-C348-BE95-7FD8F3CEF61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655124-E7ED-A24E-94AC-3899035FC1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0D35439-BBE9-224B-A3F3-D258C42A9D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6B252-F185-104F-8D3B-937480317A92}" type="datetimeFigureOut">
              <a:rPr lang="en-US" smtClean="0"/>
              <a:t>11/10/18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A58CB28-B8AD-5E47-8C16-C776E90116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E7F6F29-A299-3C46-8D1F-EFBF3B5DA9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0EB0E-1EEB-0746-9AC4-3F6349744C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4550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D7E4F-C36F-2841-8E22-955F8C8531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DA38FF-D1ED-0946-AF06-4A3E78C285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6B252-F185-104F-8D3B-937480317A92}" type="datetimeFigureOut">
              <a:rPr lang="en-US" smtClean="0"/>
              <a:t>11/10/18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D67A3F-208C-7C48-818A-54E590D947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E78378-6EE6-8148-9A80-AA0B1CF6DE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0EB0E-1EEB-0746-9AC4-3F6349744C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25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51D1C71-EAB7-7A4D-9115-0CE098884D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6B252-F185-104F-8D3B-937480317A92}" type="datetimeFigureOut">
              <a:rPr lang="en-US" smtClean="0"/>
              <a:t>11/10/18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1D1CD6F-B782-D741-AF76-01D2F678F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DF6B1D-B8EE-A24A-BF01-0A6B3A6DC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0EB0E-1EEB-0746-9AC4-3F6349744C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8761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1DD5A3-7372-2C40-8DD4-5A2FAFCDC8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94D717-354B-D744-A009-DB7E0D7DBB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90F40C-ACD2-804A-B096-E4D6CE39C9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374606-928F-7A40-90EB-9EB146FCF4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6B252-F185-104F-8D3B-937480317A92}" type="datetimeFigureOut">
              <a:rPr lang="en-US" smtClean="0"/>
              <a:t>11/10/18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9B3AB6-411F-6D41-B991-C32806911A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4685FC-E600-9347-8C52-7447B4DFE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0EB0E-1EEB-0746-9AC4-3F6349744C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7829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E4A3C-9905-FB43-B5B4-89C5C061CE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A17BEC8-5B2F-D147-8D72-EFE9454C34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2FE457-C2B0-7D48-A1B5-0CA184968B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8BABBB-5A45-3341-A166-8006EA5354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6B252-F185-104F-8D3B-937480317A92}" type="datetimeFigureOut">
              <a:rPr lang="en-US" smtClean="0"/>
              <a:t>11/10/18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046669-ADCD-FF4B-9D32-826E46880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2E5C45-6CCA-B147-81AB-3573746590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0EB0E-1EEB-0746-9AC4-3F6349744C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120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8634554-277D-3F43-B373-63360A946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0A1A8F-4ABB-FE47-A12B-AB763BD760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E674C9-C5DC-8644-B543-A77022C154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16B252-F185-104F-8D3B-937480317A92}" type="datetimeFigureOut">
              <a:rPr lang="en-US" smtClean="0"/>
              <a:t>11/10/18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218694-FDD6-0C4A-A7D1-E148A4E843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BD4D35-1312-6F41-8864-7385616BDD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C0EB0E-1EEB-0746-9AC4-3F6349744C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2431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image" Target="../media/image9.png"/><Relationship Id="rId3" Type="http://schemas.openxmlformats.org/officeDocument/2006/relationships/image" Target="../media/image4.tiff"/><Relationship Id="rId7" Type="http://schemas.openxmlformats.org/officeDocument/2006/relationships/image" Target="../media/image6.png"/><Relationship Id="rId12" Type="http://schemas.openxmlformats.org/officeDocument/2006/relationships/customXml" Target="../ink/ink5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.xml"/><Relationship Id="rId11" Type="http://schemas.openxmlformats.org/officeDocument/2006/relationships/image" Target="../media/image8.png"/><Relationship Id="rId5" Type="http://schemas.openxmlformats.org/officeDocument/2006/relationships/image" Target="../media/image5.png"/><Relationship Id="rId15" Type="http://schemas.openxmlformats.org/officeDocument/2006/relationships/image" Target="../media/image10.png"/><Relationship Id="rId10" Type="http://schemas.openxmlformats.org/officeDocument/2006/relationships/customXml" Target="../ink/ink4.xml"/><Relationship Id="rId4" Type="http://schemas.openxmlformats.org/officeDocument/2006/relationships/customXml" Target="../ink/ink1.xml"/><Relationship Id="rId9" Type="http://schemas.openxmlformats.org/officeDocument/2006/relationships/image" Target="../media/image7.png"/><Relationship Id="rId14" Type="http://schemas.openxmlformats.org/officeDocument/2006/relationships/customXml" Target="../ink/ink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7" Type="http://schemas.openxmlformats.org/officeDocument/2006/relationships/image" Target="../media/image9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tiff"/><Relationship Id="rId5" Type="http://schemas.openxmlformats.org/officeDocument/2006/relationships/image" Target="../media/image7.tiff"/><Relationship Id="rId4" Type="http://schemas.openxmlformats.org/officeDocument/2006/relationships/image" Target="../media/image6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CE11128-5537-684B-A1F5-3E885CDC53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26077" y="-1585500"/>
            <a:ext cx="14118077" cy="9402639"/>
          </a:xfrm>
          <a:prstGeom prst="rect">
            <a:avLst/>
          </a:prstGeom>
        </p:spPr>
      </p:pic>
      <p:sp>
        <p:nvSpPr>
          <p:cNvPr id="8" name="Parallelogram 7">
            <a:extLst>
              <a:ext uri="{FF2B5EF4-FFF2-40B4-BE49-F238E27FC236}">
                <a16:creationId xmlns:a16="http://schemas.microsoft.com/office/drawing/2014/main" id="{528B450E-BC3D-5744-844C-286B1BE08D78}"/>
              </a:ext>
            </a:extLst>
          </p:cNvPr>
          <p:cNvSpPr/>
          <p:nvPr/>
        </p:nvSpPr>
        <p:spPr>
          <a:xfrm>
            <a:off x="5956300" y="17117"/>
            <a:ext cx="6261100" cy="6858000"/>
          </a:xfrm>
          <a:custGeom>
            <a:avLst/>
            <a:gdLst>
              <a:gd name="connsiteX0" fmla="*/ 0 w 7480300"/>
              <a:gd name="connsiteY0" fmla="*/ 6858000 h 6858000"/>
              <a:gd name="connsiteX1" fmla="*/ 1714500 w 7480300"/>
              <a:gd name="connsiteY1" fmla="*/ 0 h 6858000"/>
              <a:gd name="connsiteX2" fmla="*/ 7480300 w 7480300"/>
              <a:gd name="connsiteY2" fmla="*/ 0 h 6858000"/>
              <a:gd name="connsiteX3" fmla="*/ 5765800 w 7480300"/>
              <a:gd name="connsiteY3" fmla="*/ 6858000 h 6858000"/>
              <a:gd name="connsiteX4" fmla="*/ 0 w 7480300"/>
              <a:gd name="connsiteY4" fmla="*/ 6858000 h 6858000"/>
              <a:gd name="connsiteX0" fmla="*/ 0 w 7480300"/>
              <a:gd name="connsiteY0" fmla="*/ 6858000 h 6858000"/>
              <a:gd name="connsiteX1" fmla="*/ 723900 w 7480300"/>
              <a:gd name="connsiteY1" fmla="*/ 0 h 6858000"/>
              <a:gd name="connsiteX2" fmla="*/ 7480300 w 7480300"/>
              <a:gd name="connsiteY2" fmla="*/ 0 h 6858000"/>
              <a:gd name="connsiteX3" fmla="*/ 5765800 w 7480300"/>
              <a:gd name="connsiteY3" fmla="*/ 6858000 h 6858000"/>
              <a:gd name="connsiteX4" fmla="*/ 0 w 7480300"/>
              <a:gd name="connsiteY4" fmla="*/ 6858000 h 6858000"/>
              <a:gd name="connsiteX0" fmla="*/ 0 w 8940800"/>
              <a:gd name="connsiteY0" fmla="*/ 6858000 h 6858000"/>
              <a:gd name="connsiteX1" fmla="*/ 2184400 w 8940800"/>
              <a:gd name="connsiteY1" fmla="*/ 0 h 6858000"/>
              <a:gd name="connsiteX2" fmla="*/ 8940800 w 8940800"/>
              <a:gd name="connsiteY2" fmla="*/ 0 h 6858000"/>
              <a:gd name="connsiteX3" fmla="*/ 7226300 w 8940800"/>
              <a:gd name="connsiteY3" fmla="*/ 6858000 h 6858000"/>
              <a:gd name="connsiteX4" fmla="*/ 0 w 8940800"/>
              <a:gd name="connsiteY4" fmla="*/ 6858000 h 6858000"/>
              <a:gd name="connsiteX0" fmla="*/ 0 w 8940800"/>
              <a:gd name="connsiteY0" fmla="*/ 6858000 h 6858000"/>
              <a:gd name="connsiteX1" fmla="*/ 2184400 w 8940800"/>
              <a:gd name="connsiteY1" fmla="*/ 0 h 6858000"/>
              <a:gd name="connsiteX2" fmla="*/ 8940800 w 8940800"/>
              <a:gd name="connsiteY2" fmla="*/ 0 h 6858000"/>
              <a:gd name="connsiteX3" fmla="*/ 8940800 w 8940800"/>
              <a:gd name="connsiteY3" fmla="*/ 6858000 h 6858000"/>
              <a:gd name="connsiteX4" fmla="*/ 0 w 8940800"/>
              <a:gd name="connsiteY4" fmla="*/ 6858000 h 6858000"/>
              <a:gd name="connsiteX0" fmla="*/ 0 w 8940800"/>
              <a:gd name="connsiteY0" fmla="*/ 6858000 h 6858000"/>
              <a:gd name="connsiteX1" fmla="*/ 5486400 w 8940800"/>
              <a:gd name="connsiteY1" fmla="*/ 12700 h 6858000"/>
              <a:gd name="connsiteX2" fmla="*/ 8940800 w 8940800"/>
              <a:gd name="connsiteY2" fmla="*/ 0 h 6858000"/>
              <a:gd name="connsiteX3" fmla="*/ 8940800 w 8940800"/>
              <a:gd name="connsiteY3" fmla="*/ 6858000 h 6858000"/>
              <a:gd name="connsiteX4" fmla="*/ 0 w 8940800"/>
              <a:gd name="connsiteY4" fmla="*/ 6858000 h 6858000"/>
              <a:gd name="connsiteX0" fmla="*/ 0 w 5956300"/>
              <a:gd name="connsiteY0" fmla="*/ 6858000 h 6858000"/>
              <a:gd name="connsiteX1" fmla="*/ 2501900 w 5956300"/>
              <a:gd name="connsiteY1" fmla="*/ 12700 h 6858000"/>
              <a:gd name="connsiteX2" fmla="*/ 5956300 w 5956300"/>
              <a:gd name="connsiteY2" fmla="*/ 0 h 6858000"/>
              <a:gd name="connsiteX3" fmla="*/ 5956300 w 5956300"/>
              <a:gd name="connsiteY3" fmla="*/ 6858000 h 6858000"/>
              <a:gd name="connsiteX4" fmla="*/ 0 w 5956300"/>
              <a:gd name="connsiteY4" fmla="*/ 6858000 h 6858000"/>
              <a:gd name="connsiteX0" fmla="*/ 0 w 5956300"/>
              <a:gd name="connsiteY0" fmla="*/ 6858000 h 6858000"/>
              <a:gd name="connsiteX1" fmla="*/ 2463800 w 5956300"/>
              <a:gd name="connsiteY1" fmla="*/ 0 h 6858000"/>
              <a:gd name="connsiteX2" fmla="*/ 5956300 w 5956300"/>
              <a:gd name="connsiteY2" fmla="*/ 0 h 6858000"/>
              <a:gd name="connsiteX3" fmla="*/ 5956300 w 5956300"/>
              <a:gd name="connsiteY3" fmla="*/ 6858000 h 6858000"/>
              <a:gd name="connsiteX4" fmla="*/ 0 w 5956300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56300" h="6858000">
                <a:moveTo>
                  <a:pt x="0" y="6858000"/>
                </a:moveTo>
                <a:lnTo>
                  <a:pt x="2463800" y="0"/>
                </a:lnTo>
                <a:lnTo>
                  <a:pt x="5956300" y="0"/>
                </a:lnTo>
                <a:lnTo>
                  <a:pt x="59563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>
              <a:solidFill>
                <a:srgbClr val="FF0000"/>
              </a:solidFill>
              <a:latin typeface="Century Gothic" panose="020B0502020202020204" pitchFamily="34" charset="0"/>
            </a:endParaRPr>
          </a:p>
          <a:p>
            <a:pPr algn="r"/>
            <a:r>
              <a:rPr lang="en-US" sz="3200" dirty="0">
                <a:solidFill>
                  <a:schemeClr val="tx1"/>
                </a:solidFill>
                <a:latin typeface="Century Gothic" panose="020B0502020202020204" pitchFamily="34" charset="0"/>
              </a:rPr>
              <a:t>AN ANALYSIS OF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>
              <a:solidFill>
                <a:srgbClr val="FF0000"/>
              </a:solidFill>
            </a:endParaRPr>
          </a:p>
          <a:p>
            <a:pPr algn="ctr"/>
            <a:endParaRPr lang="en-US" dirty="0">
              <a:solidFill>
                <a:srgbClr val="FF0000"/>
              </a:solidFill>
            </a:endParaRPr>
          </a:p>
          <a:p>
            <a:pPr algn="ctr"/>
            <a:endParaRPr lang="en-US" dirty="0">
              <a:solidFill>
                <a:srgbClr val="FF0000"/>
              </a:solidFill>
            </a:endParaRPr>
          </a:p>
          <a:p>
            <a:pPr algn="ctr"/>
            <a:endParaRPr lang="en-US" dirty="0">
              <a:solidFill>
                <a:srgbClr val="FF0000"/>
              </a:solidFill>
            </a:endParaRPr>
          </a:p>
          <a:p>
            <a:pPr algn="ctr"/>
            <a:endParaRPr lang="en-US" dirty="0">
              <a:solidFill>
                <a:srgbClr val="FF0000"/>
              </a:solidFill>
            </a:endParaRPr>
          </a:p>
          <a:p>
            <a:pPr algn="ctr"/>
            <a:endParaRPr lang="en-US" dirty="0">
              <a:solidFill>
                <a:srgbClr val="FF0000"/>
              </a:solidFill>
            </a:endParaRPr>
          </a:p>
          <a:p>
            <a:pPr algn="ctr"/>
            <a:endParaRPr lang="en-US" dirty="0">
              <a:solidFill>
                <a:srgbClr val="FF0000"/>
              </a:solidFill>
            </a:endParaRPr>
          </a:p>
          <a:p>
            <a:pPr algn="r"/>
            <a:r>
              <a:rPr lang="en-US" dirty="0">
                <a:solidFill>
                  <a:schemeClr val="tx1"/>
                </a:solidFill>
                <a:latin typeface="Century Gothic" panose="020B0502020202020204" pitchFamily="34" charset="0"/>
              </a:rPr>
              <a:t>Presented by The </a:t>
            </a:r>
            <a:r>
              <a:rPr lang="en-US" dirty="0" err="1">
                <a:solidFill>
                  <a:schemeClr val="tx1"/>
                </a:solidFill>
                <a:latin typeface="Century Gothic" panose="020B0502020202020204" pitchFamily="34" charset="0"/>
              </a:rPr>
              <a:t>Mousketeers</a:t>
            </a:r>
            <a:r>
              <a:rPr lang="en-US" dirty="0">
                <a:solidFill>
                  <a:schemeClr val="tx1"/>
                </a:solidFill>
                <a:latin typeface="Century Gothic" panose="020B0502020202020204" pitchFamily="34" charset="0"/>
              </a:rPr>
              <a:t>:</a:t>
            </a:r>
          </a:p>
          <a:p>
            <a:pPr algn="r"/>
            <a:r>
              <a:rPr lang="en-US" dirty="0">
                <a:solidFill>
                  <a:schemeClr val="tx1"/>
                </a:solidFill>
                <a:latin typeface="Century Gothic" panose="020B0502020202020204" pitchFamily="34" charset="0"/>
              </a:rPr>
              <a:t>Collin Crossland, Hal Marsh,</a:t>
            </a:r>
          </a:p>
          <a:p>
            <a:pPr algn="r"/>
            <a:r>
              <a:rPr lang="en-US" dirty="0">
                <a:solidFill>
                  <a:schemeClr val="tx1"/>
                </a:solidFill>
                <a:latin typeface="Century Gothic" panose="020B0502020202020204" pitchFamily="34" charset="0"/>
              </a:rPr>
              <a:t>Katherine Morriss. &amp; Gary Watts</a:t>
            </a:r>
          </a:p>
        </p:txBody>
      </p:sp>
      <p:sp>
        <p:nvSpPr>
          <p:cNvPr id="16" name="Parallelogram 15">
            <a:extLst>
              <a:ext uri="{FF2B5EF4-FFF2-40B4-BE49-F238E27FC236}">
                <a16:creationId xmlns:a16="http://schemas.microsoft.com/office/drawing/2014/main" id="{455A5E97-D9ED-164D-A20B-FAA610E94437}"/>
              </a:ext>
            </a:extLst>
          </p:cNvPr>
          <p:cNvSpPr/>
          <p:nvPr/>
        </p:nvSpPr>
        <p:spPr>
          <a:xfrm>
            <a:off x="5905500" y="-12700"/>
            <a:ext cx="2628900" cy="6997700"/>
          </a:xfrm>
          <a:custGeom>
            <a:avLst/>
            <a:gdLst>
              <a:gd name="connsiteX0" fmla="*/ 0 w 3784600"/>
              <a:gd name="connsiteY0" fmla="*/ 6858000 h 6858000"/>
              <a:gd name="connsiteX1" fmla="*/ 946150 w 3784600"/>
              <a:gd name="connsiteY1" fmla="*/ 0 h 6858000"/>
              <a:gd name="connsiteX2" fmla="*/ 3784600 w 3784600"/>
              <a:gd name="connsiteY2" fmla="*/ 0 h 6858000"/>
              <a:gd name="connsiteX3" fmla="*/ 2838450 w 3784600"/>
              <a:gd name="connsiteY3" fmla="*/ 6858000 h 6858000"/>
              <a:gd name="connsiteX4" fmla="*/ 0 w 3784600"/>
              <a:gd name="connsiteY4" fmla="*/ 6858000 h 6858000"/>
              <a:gd name="connsiteX0" fmla="*/ 0 w 5676900"/>
              <a:gd name="connsiteY0" fmla="*/ 6858000 h 6858000"/>
              <a:gd name="connsiteX1" fmla="*/ 946150 w 5676900"/>
              <a:gd name="connsiteY1" fmla="*/ 0 h 6858000"/>
              <a:gd name="connsiteX2" fmla="*/ 5676900 w 5676900"/>
              <a:gd name="connsiteY2" fmla="*/ 25400 h 6858000"/>
              <a:gd name="connsiteX3" fmla="*/ 2838450 w 5676900"/>
              <a:gd name="connsiteY3" fmla="*/ 6858000 h 6858000"/>
              <a:gd name="connsiteX4" fmla="*/ 0 w 5676900"/>
              <a:gd name="connsiteY4" fmla="*/ 6858000 h 6858000"/>
              <a:gd name="connsiteX0" fmla="*/ 0 w 5676900"/>
              <a:gd name="connsiteY0" fmla="*/ 6858000 h 6870700"/>
              <a:gd name="connsiteX1" fmla="*/ 946150 w 5676900"/>
              <a:gd name="connsiteY1" fmla="*/ 0 h 6870700"/>
              <a:gd name="connsiteX2" fmla="*/ 5676900 w 5676900"/>
              <a:gd name="connsiteY2" fmla="*/ 25400 h 6870700"/>
              <a:gd name="connsiteX3" fmla="*/ 3117850 w 5676900"/>
              <a:gd name="connsiteY3" fmla="*/ 6870700 h 6870700"/>
              <a:gd name="connsiteX4" fmla="*/ 0 w 5676900"/>
              <a:gd name="connsiteY4" fmla="*/ 6858000 h 6870700"/>
              <a:gd name="connsiteX0" fmla="*/ 1962150 w 4730750"/>
              <a:gd name="connsiteY0" fmla="*/ 6896100 h 6896100"/>
              <a:gd name="connsiteX1" fmla="*/ 0 w 4730750"/>
              <a:gd name="connsiteY1" fmla="*/ 0 h 6896100"/>
              <a:gd name="connsiteX2" fmla="*/ 4730750 w 4730750"/>
              <a:gd name="connsiteY2" fmla="*/ 25400 h 6896100"/>
              <a:gd name="connsiteX3" fmla="*/ 2171700 w 4730750"/>
              <a:gd name="connsiteY3" fmla="*/ 6870700 h 6896100"/>
              <a:gd name="connsiteX4" fmla="*/ 1962150 w 4730750"/>
              <a:gd name="connsiteY4" fmla="*/ 6896100 h 6896100"/>
              <a:gd name="connsiteX0" fmla="*/ 0 w 2768600"/>
              <a:gd name="connsiteY0" fmla="*/ 6870700 h 6870700"/>
              <a:gd name="connsiteX1" fmla="*/ 1847850 w 2768600"/>
              <a:gd name="connsiteY1" fmla="*/ 12700 h 6870700"/>
              <a:gd name="connsiteX2" fmla="*/ 2768600 w 2768600"/>
              <a:gd name="connsiteY2" fmla="*/ 0 h 6870700"/>
              <a:gd name="connsiteX3" fmla="*/ 209550 w 2768600"/>
              <a:gd name="connsiteY3" fmla="*/ 6845300 h 6870700"/>
              <a:gd name="connsiteX4" fmla="*/ 0 w 2768600"/>
              <a:gd name="connsiteY4" fmla="*/ 6870700 h 6870700"/>
              <a:gd name="connsiteX0" fmla="*/ 0 w 2768600"/>
              <a:gd name="connsiteY0" fmla="*/ 6908800 h 6908800"/>
              <a:gd name="connsiteX1" fmla="*/ 1860550 w 2768600"/>
              <a:gd name="connsiteY1" fmla="*/ 0 h 6908800"/>
              <a:gd name="connsiteX2" fmla="*/ 2768600 w 2768600"/>
              <a:gd name="connsiteY2" fmla="*/ 38100 h 6908800"/>
              <a:gd name="connsiteX3" fmla="*/ 209550 w 2768600"/>
              <a:gd name="connsiteY3" fmla="*/ 6883400 h 6908800"/>
              <a:gd name="connsiteX4" fmla="*/ 0 w 2768600"/>
              <a:gd name="connsiteY4" fmla="*/ 6908800 h 6908800"/>
              <a:gd name="connsiteX0" fmla="*/ 0 w 2806700"/>
              <a:gd name="connsiteY0" fmla="*/ 6908800 h 6908800"/>
              <a:gd name="connsiteX1" fmla="*/ 1860550 w 2806700"/>
              <a:gd name="connsiteY1" fmla="*/ 0 h 6908800"/>
              <a:gd name="connsiteX2" fmla="*/ 2806700 w 2806700"/>
              <a:gd name="connsiteY2" fmla="*/ 0 h 6908800"/>
              <a:gd name="connsiteX3" fmla="*/ 209550 w 2806700"/>
              <a:gd name="connsiteY3" fmla="*/ 6883400 h 6908800"/>
              <a:gd name="connsiteX4" fmla="*/ 0 w 2806700"/>
              <a:gd name="connsiteY4" fmla="*/ 6908800 h 6908800"/>
              <a:gd name="connsiteX0" fmla="*/ 0 w 2628900"/>
              <a:gd name="connsiteY0" fmla="*/ 6908800 h 6908800"/>
              <a:gd name="connsiteX1" fmla="*/ 1682750 w 2628900"/>
              <a:gd name="connsiteY1" fmla="*/ 0 h 6908800"/>
              <a:gd name="connsiteX2" fmla="*/ 2628900 w 2628900"/>
              <a:gd name="connsiteY2" fmla="*/ 0 h 6908800"/>
              <a:gd name="connsiteX3" fmla="*/ 31750 w 2628900"/>
              <a:gd name="connsiteY3" fmla="*/ 6883400 h 6908800"/>
              <a:gd name="connsiteX4" fmla="*/ 0 w 2628900"/>
              <a:gd name="connsiteY4" fmla="*/ 6908800 h 690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28900" h="6908800">
                <a:moveTo>
                  <a:pt x="0" y="6908800"/>
                </a:moveTo>
                <a:lnTo>
                  <a:pt x="1682750" y="0"/>
                </a:lnTo>
                <a:lnTo>
                  <a:pt x="2628900" y="0"/>
                </a:lnTo>
                <a:lnTo>
                  <a:pt x="31750" y="6883400"/>
                </a:lnTo>
                <a:lnTo>
                  <a:pt x="0" y="6908800"/>
                </a:lnTo>
                <a:close/>
              </a:path>
            </a:pathLst>
          </a:custGeom>
          <a:solidFill>
            <a:srgbClr val="CE2830">
              <a:alpha val="8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056E8E-2975-9341-A300-26D35F8232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2893" y="1463072"/>
            <a:ext cx="4934507" cy="3508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0608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BECC4F7-71E4-5B43-9001-CE1179203817}"/>
              </a:ext>
            </a:extLst>
          </p:cNvPr>
          <p:cNvSpPr/>
          <p:nvPr/>
        </p:nvSpPr>
        <p:spPr>
          <a:xfrm>
            <a:off x="428756" y="2317956"/>
            <a:ext cx="4471571" cy="2694040"/>
          </a:xfrm>
          <a:prstGeom prst="rect">
            <a:avLst/>
          </a:prstGeom>
          <a:solidFill>
            <a:srgbClr val="CE2830">
              <a:alpha val="8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EBFCCBA-65D9-6D40-9E2D-D7B6EFE1413A}"/>
              </a:ext>
            </a:extLst>
          </p:cNvPr>
          <p:cNvSpPr txBox="1"/>
          <p:nvPr/>
        </p:nvSpPr>
        <p:spPr>
          <a:xfrm>
            <a:off x="261205" y="1752601"/>
            <a:ext cx="47387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DISNEY PARKS CONTINUED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08CC881-68B1-8547-A260-704989EC25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0481" y="2062614"/>
            <a:ext cx="6222763" cy="320472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E450976-1037-4D34-A4D4-08082A57DE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756" y="2275821"/>
            <a:ext cx="5017643" cy="3531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9216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11">
            <a:extLst>
              <a:ext uri="{FF2B5EF4-FFF2-40B4-BE49-F238E27FC236}">
                <a16:creationId xmlns:a16="http://schemas.microsoft.com/office/drawing/2014/main" id="{AC456EDF-88DA-8E4E-98F0-03B337C36DF5}"/>
              </a:ext>
            </a:extLst>
          </p:cNvPr>
          <p:cNvSpPr/>
          <p:nvPr/>
        </p:nvSpPr>
        <p:spPr>
          <a:xfrm>
            <a:off x="12765743" y="0"/>
            <a:ext cx="1468894" cy="7004304"/>
          </a:xfrm>
          <a:custGeom>
            <a:avLst/>
            <a:gdLst>
              <a:gd name="connsiteX0" fmla="*/ 0 w 554494"/>
              <a:gd name="connsiteY0" fmla="*/ 0 h 6858000"/>
              <a:gd name="connsiteX1" fmla="*/ 554494 w 554494"/>
              <a:gd name="connsiteY1" fmla="*/ 0 h 6858000"/>
              <a:gd name="connsiteX2" fmla="*/ 554494 w 554494"/>
              <a:gd name="connsiteY2" fmla="*/ 6858000 h 6858000"/>
              <a:gd name="connsiteX3" fmla="*/ 0 w 554494"/>
              <a:gd name="connsiteY3" fmla="*/ 6858000 h 6858000"/>
              <a:gd name="connsiteX4" fmla="*/ 0 w 554494"/>
              <a:gd name="connsiteY4" fmla="*/ 0 h 6858000"/>
              <a:gd name="connsiteX0" fmla="*/ 0 w 1459750"/>
              <a:gd name="connsiteY0" fmla="*/ 0 h 6858000"/>
              <a:gd name="connsiteX1" fmla="*/ 1459750 w 1459750"/>
              <a:gd name="connsiteY1" fmla="*/ 0 h 6858000"/>
              <a:gd name="connsiteX2" fmla="*/ 554494 w 1459750"/>
              <a:gd name="connsiteY2" fmla="*/ 6858000 h 6858000"/>
              <a:gd name="connsiteX3" fmla="*/ 0 w 1459750"/>
              <a:gd name="connsiteY3" fmla="*/ 6858000 h 6858000"/>
              <a:gd name="connsiteX4" fmla="*/ 0 w 1459750"/>
              <a:gd name="connsiteY4" fmla="*/ 0 h 6858000"/>
              <a:gd name="connsiteX0" fmla="*/ 201168 w 1459750"/>
              <a:gd name="connsiteY0" fmla="*/ 9144 h 6858000"/>
              <a:gd name="connsiteX1" fmla="*/ 1459750 w 1459750"/>
              <a:gd name="connsiteY1" fmla="*/ 0 h 6858000"/>
              <a:gd name="connsiteX2" fmla="*/ 554494 w 1459750"/>
              <a:gd name="connsiteY2" fmla="*/ 6858000 h 6858000"/>
              <a:gd name="connsiteX3" fmla="*/ 0 w 1459750"/>
              <a:gd name="connsiteY3" fmla="*/ 6858000 h 6858000"/>
              <a:gd name="connsiteX4" fmla="*/ 201168 w 1459750"/>
              <a:gd name="connsiteY4" fmla="*/ 9144 h 6858000"/>
              <a:gd name="connsiteX0" fmla="*/ 182880 w 1459750"/>
              <a:gd name="connsiteY0" fmla="*/ 0 h 6986016"/>
              <a:gd name="connsiteX1" fmla="*/ 1459750 w 1459750"/>
              <a:gd name="connsiteY1" fmla="*/ 128016 h 6986016"/>
              <a:gd name="connsiteX2" fmla="*/ 554494 w 1459750"/>
              <a:gd name="connsiteY2" fmla="*/ 6986016 h 6986016"/>
              <a:gd name="connsiteX3" fmla="*/ 0 w 1459750"/>
              <a:gd name="connsiteY3" fmla="*/ 6986016 h 6986016"/>
              <a:gd name="connsiteX4" fmla="*/ 182880 w 1459750"/>
              <a:gd name="connsiteY4" fmla="*/ 0 h 6986016"/>
              <a:gd name="connsiteX0" fmla="*/ 182880 w 1468894"/>
              <a:gd name="connsiteY0" fmla="*/ 18288 h 7004304"/>
              <a:gd name="connsiteX1" fmla="*/ 1468894 w 1468894"/>
              <a:gd name="connsiteY1" fmla="*/ 0 h 7004304"/>
              <a:gd name="connsiteX2" fmla="*/ 554494 w 1468894"/>
              <a:gd name="connsiteY2" fmla="*/ 7004304 h 7004304"/>
              <a:gd name="connsiteX3" fmla="*/ 0 w 1468894"/>
              <a:gd name="connsiteY3" fmla="*/ 7004304 h 7004304"/>
              <a:gd name="connsiteX4" fmla="*/ 182880 w 1468894"/>
              <a:gd name="connsiteY4" fmla="*/ 18288 h 7004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68894" h="7004304">
                <a:moveTo>
                  <a:pt x="182880" y="18288"/>
                </a:moveTo>
                <a:lnTo>
                  <a:pt x="1468894" y="0"/>
                </a:lnTo>
                <a:lnTo>
                  <a:pt x="554494" y="7004304"/>
                </a:lnTo>
                <a:lnTo>
                  <a:pt x="0" y="7004304"/>
                </a:lnTo>
                <a:lnTo>
                  <a:pt x="182880" y="1828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E474362-AE06-8C41-A2C4-1ACF027F3119}"/>
              </a:ext>
            </a:extLst>
          </p:cNvPr>
          <p:cNvSpPr txBox="1"/>
          <p:nvPr/>
        </p:nvSpPr>
        <p:spPr>
          <a:xfrm>
            <a:off x="429106" y="566788"/>
            <a:ext cx="48461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SUMMARY OF FINDINGS</a:t>
            </a:r>
          </a:p>
        </p:txBody>
      </p:sp>
      <p:sp>
        <p:nvSpPr>
          <p:cNvPr id="10" name="Parallelogram 15">
            <a:extLst>
              <a:ext uri="{FF2B5EF4-FFF2-40B4-BE49-F238E27FC236}">
                <a16:creationId xmlns:a16="http://schemas.microsoft.com/office/drawing/2014/main" id="{7C387FF5-FC05-B941-8150-FBAB882BB26F}"/>
              </a:ext>
            </a:extLst>
          </p:cNvPr>
          <p:cNvSpPr/>
          <p:nvPr/>
        </p:nvSpPr>
        <p:spPr>
          <a:xfrm>
            <a:off x="13301950" y="146304"/>
            <a:ext cx="1435100" cy="6870700"/>
          </a:xfrm>
          <a:custGeom>
            <a:avLst/>
            <a:gdLst>
              <a:gd name="connsiteX0" fmla="*/ 0 w 3784600"/>
              <a:gd name="connsiteY0" fmla="*/ 6858000 h 6858000"/>
              <a:gd name="connsiteX1" fmla="*/ 946150 w 3784600"/>
              <a:gd name="connsiteY1" fmla="*/ 0 h 6858000"/>
              <a:gd name="connsiteX2" fmla="*/ 3784600 w 3784600"/>
              <a:gd name="connsiteY2" fmla="*/ 0 h 6858000"/>
              <a:gd name="connsiteX3" fmla="*/ 2838450 w 3784600"/>
              <a:gd name="connsiteY3" fmla="*/ 6858000 h 6858000"/>
              <a:gd name="connsiteX4" fmla="*/ 0 w 3784600"/>
              <a:gd name="connsiteY4" fmla="*/ 6858000 h 6858000"/>
              <a:gd name="connsiteX0" fmla="*/ 0 w 5676900"/>
              <a:gd name="connsiteY0" fmla="*/ 6858000 h 6858000"/>
              <a:gd name="connsiteX1" fmla="*/ 946150 w 5676900"/>
              <a:gd name="connsiteY1" fmla="*/ 0 h 6858000"/>
              <a:gd name="connsiteX2" fmla="*/ 5676900 w 5676900"/>
              <a:gd name="connsiteY2" fmla="*/ 25400 h 6858000"/>
              <a:gd name="connsiteX3" fmla="*/ 2838450 w 5676900"/>
              <a:gd name="connsiteY3" fmla="*/ 6858000 h 6858000"/>
              <a:gd name="connsiteX4" fmla="*/ 0 w 5676900"/>
              <a:gd name="connsiteY4" fmla="*/ 6858000 h 6858000"/>
              <a:gd name="connsiteX0" fmla="*/ 0 w 5676900"/>
              <a:gd name="connsiteY0" fmla="*/ 6858000 h 6870700"/>
              <a:gd name="connsiteX1" fmla="*/ 946150 w 5676900"/>
              <a:gd name="connsiteY1" fmla="*/ 0 h 6870700"/>
              <a:gd name="connsiteX2" fmla="*/ 5676900 w 5676900"/>
              <a:gd name="connsiteY2" fmla="*/ 25400 h 6870700"/>
              <a:gd name="connsiteX3" fmla="*/ 3117850 w 5676900"/>
              <a:gd name="connsiteY3" fmla="*/ 6870700 h 6870700"/>
              <a:gd name="connsiteX4" fmla="*/ 0 w 5676900"/>
              <a:gd name="connsiteY4" fmla="*/ 6858000 h 6870700"/>
              <a:gd name="connsiteX0" fmla="*/ 1962150 w 4730750"/>
              <a:gd name="connsiteY0" fmla="*/ 6896100 h 6896100"/>
              <a:gd name="connsiteX1" fmla="*/ 0 w 4730750"/>
              <a:gd name="connsiteY1" fmla="*/ 0 h 6896100"/>
              <a:gd name="connsiteX2" fmla="*/ 4730750 w 4730750"/>
              <a:gd name="connsiteY2" fmla="*/ 25400 h 6896100"/>
              <a:gd name="connsiteX3" fmla="*/ 2171700 w 4730750"/>
              <a:gd name="connsiteY3" fmla="*/ 6870700 h 6896100"/>
              <a:gd name="connsiteX4" fmla="*/ 1962150 w 4730750"/>
              <a:gd name="connsiteY4" fmla="*/ 6896100 h 6896100"/>
              <a:gd name="connsiteX0" fmla="*/ 0 w 2768600"/>
              <a:gd name="connsiteY0" fmla="*/ 6870700 h 6870700"/>
              <a:gd name="connsiteX1" fmla="*/ 1847850 w 2768600"/>
              <a:gd name="connsiteY1" fmla="*/ 12700 h 6870700"/>
              <a:gd name="connsiteX2" fmla="*/ 2768600 w 2768600"/>
              <a:gd name="connsiteY2" fmla="*/ 0 h 6870700"/>
              <a:gd name="connsiteX3" fmla="*/ 209550 w 2768600"/>
              <a:gd name="connsiteY3" fmla="*/ 6845300 h 6870700"/>
              <a:gd name="connsiteX4" fmla="*/ 0 w 2768600"/>
              <a:gd name="connsiteY4" fmla="*/ 6870700 h 6870700"/>
              <a:gd name="connsiteX0" fmla="*/ 0 w 2768600"/>
              <a:gd name="connsiteY0" fmla="*/ 6908800 h 6908800"/>
              <a:gd name="connsiteX1" fmla="*/ 1860550 w 2768600"/>
              <a:gd name="connsiteY1" fmla="*/ 0 h 6908800"/>
              <a:gd name="connsiteX2" fmla="*/ 2768600 w 2768600"/>
              <a:gd name="connsiteY2" fmla="*/ 38100 h 6908800"/>
              <a:gd name="connsiteX3" fmla="*/ 209550 w 2768600"/>
              <a:gd name="connsiteY3" fmla="*/ 6883400 h 6908800"/>
              <a:gd name="connsiteX4" fmla="*/ 0 w 2768600"/>
              <a:gd name="connsiteY4" fmla="*/ 6908800 h 6908800"/>
              <a:gd name="connsiteX0" fmla="*/ 0 w 2806700"/>
              <a:gd name="connsiteY0" fmla="*/ 6908800 h 6908800"/>
              <a:gd name="connsiteX1" fmla="*/ 1860550 w 2806700"/>
              <a:gd name="connsiteY1" fmla="*/ 0 h 6908800"/>
              <a:gd name="connsiteX2" fmla="*/ 2806700 w 2806700"/>
              <a:gd name="connsiteY2" fmla="*/ 0 h 6908800"/>
              <a:gd name="connsiteX3" fmla="*/ 209550 w 2806700"/>
              <a:gd name="connsiteY3" fmla="*/ 6883400 h 6908800"/>
              <a:gd name="connsiteX4" fmla="*/ 0 w 2806700"/>
              <a:gd name="connsiteY4" fmla="*/ 6908800 h 6908800"/>
              <a:gd name="connsiteX0" fmla="*/ 0 w 2628900"/>
              <a:gd name="connsiteY0" fmla="*/ 6908800 h 6908800"/>
              <a:gd name="connsiteX1" fmla="*/ 1682750 w 2628900"/>
              <a:gd name="connsiteY1" fmla="*/ 0 h 6908800"/>
              <a:gd name="connsiteX2" fmla="*/ 2628900 w 2628900"/>
              <a:gd name="connsiteY2" fmla="*/ 0 h 6908800"/>
              <a:gd name="connsiteX3" fmla="*/ 31750 w 2628900"/>
              <a:gd name="connsiteY3" fmla="*/ 6883400 h 6908800"/>
              <a:gd name="connsiteX4" fmla="*/ 0 w 2628900"/>
              <a:gd name="connsiteY4" fmla="*/ 6908800 h 6908800"/>
              <a:gd name="connsiteX0" fmla="*/ 0 w 2628900"/>
              <a:gd name="connsiteY0" fmla="*/ 6908800 h 6908800"/>
              <a:gd name="connsiteX1" fmla="*/ 1682750 w 2628900"/>
              <a:gd name="connsiteY1" fmla="*/ 0 h 6908800"/>
              <a:gd name="connsiteX2" fmla="*/ 2628900 w 2628900"/>
              <a:gd name="connsiteY2" fmla="*/ 0 h 6908800"/>
              <a:gd name="connsiteX3" fmla="*/ 882650 w 2628900"/>
              <a:gd name="connsiteY3" fmla="*/ 6833245 h 6908800"/>
              <a:gd name="connsiteX4" fmla="*/ 0 w 2628900"/>
              <a:gd name="connsiteY4" fmla="*/ 6908800 h 6908800"/>
              <a:gd name="connsiteX0" fmla="*/ 0 w 2628900"/>
              <a:gd name="connsiteY0" fmla="*/ 6908800 h 6908800"/>
              <a:gd name="connsiteX1" fmla="*/ 1682750 w 2628900"/>
              <a:gd name="connsiteY1" fmla="*/ 0 h 6908800"/>
              <a:gd name="connsiteX2" fmla="*/ 2628900 w 2628900"/>
              <a:gd name="connsiteY2" fmla="*/ 0 h 6908800"/>
              <a:gd name="connsiteX3" fmla="*/ 1098550 w 2628900"/>
              <a:gd name="connsiteY3" fmla="*/ 6776821 h 6908800"/>
              <a:gd name="connsiteX4" fmla="*/ 0 w 2628900"/>
              <a:gd name="connsiteY4" fmla="*/ 6908800 h 6908800"/>
              <a:gd name="connsiteX0" fmla="*/ 0 w 1536700"/>
              <a:gd name="connsiteY0" fmla="*/ 6783413 h 6783413"/>
              <a:gd name="connsiteX1" fmla="*/ 590550 w 1536700"/>
              <a:gd name="connsiteY1" fmla="*/ 0 h 6783413"/>
              <a:gd name="connsiteX2" fmla="*/ 1536700 w 1536700"/>
              <a:gd name="connsiteY2" fmla="*/ 0 h 6783413"/>
              <a:gd name="connsiteX3" fmla="*/ 6350 w 1536700"/>
              <a:gd name="connsiteY3" fmla="*/ 6776821 h 6783413"/>
              <a:gd name="connsiteX4" fmla="*/ 0 w 1536700"/>
              <a:gd name="connsiteY4" fmla="*/ 6783413 h 6783413"/>
              <a:gd name="connsiteX0" fmla="*/ 0 w 1435100"/>
              <a:gd name="connsiteY0" fmla="*/ 6783413 h 6783413"/>
              <a:gd name="connsiteX1" fmla="*/ 590550 w 1435100"/>
              <a:gd name="connsiteY1" fmla="*/ 0 h 6783413"/>
              <a:gd name="connsiteX2" fmla="*/ 1435100 w 1435100"/>
              <a:gd name="connsiteY2" fmla="*/ 0 h 6783413"/>
              <a:gd name="connsiteX3" fmla="*/ 6350 w 1435100"/>
              <a:gd name="connsiteY3" fmla="*/ 6776821 h 6783413"/>
              <a:gd name="connsiteX4" fmla="*/ 0 w 1435100"/>
              <a:gd name="connsiteY4" fmla="*/ 6783413 h 6783413"/>
              <a:gd name="connsiteX0" fmla="*/ 0 w 1435100"/>
              <a:gd name="connsiteY0" fmla="*/ 6783413 h 6783413"/>
              <a:gd name="connsiteX1" fmla="*/ 901700 w 1435100"/>
              <a:gd name="connsiteY1" fmla="*/ 0 h 6783413"/>
              <a:gd name="connsiteX2" fmla="*/ 1435100 w 1435100"/>
              <a:gd name="connsiteY2" fmla="*/ 0 h 6783413"/>
              <a:gd name="connsiteX3" fmla="*/ 6350 w 1435100"/>
              <a:gd name="connsiteY3" fmla="*/ 6776821 h 6783413"/>
              <a:gd name="connsiteX4" fmla="*/ 0 w 1435100"/>
              <a:gd name="connsiteY4" fmla="*/ 6783413 h 6783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35100" h="6783413">
                <a:moveTo>
                  <a:pt x="0" y="6783413"/>
                </a:moveTo>
                <a:lnTo>
                  <a:pt x="901700" y="0"/>
                </a:lnTo>
                <a:lnTo>
                  <a:pt x="1435100" y="0"/>
                </a:lnTo>
                <a:lnTo>
                  <a:pt x="6350" y="6776821"/>
                </a:lnTo>
                <a:lnTo>
                  <a:pt x="0" y="6783413"/>
                </a:lnTo>
                <a:close/>
              </a:path>
            </a:pathLst>
          </a:custGeom>
          <a:solidFill>
            <a:srgbClr val="CE2830">
              <a:alpha val="8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888DDFE-9229-B24D-9A3E-56791344C5A3}"/>
              </a:ext>
            </a:extLst>
          </p:cNvPr>
          <p:cNvSpPr txBox="1"/>
          <p:nvPr/>
        </p:nvSpPr>
        <p:spPr>
          <a:xfrm>
            <a:off x="863445" y="1736338"/>
            <a:ext cx="941272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entury Gothic" panose="020B0502020202020204" pitchFamily="34" charset="0"/>
              </a:rPr>
              <a:t>When Disney has made an acquisition, the acquisition itself does not generally lead to an increase in revenue that would be considered statistically significant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entury Gothic" panose="020B0502020202020204" pitchFamily="34" charset="0"/>
              </a:rPr>
              <a:t>What Disney adds to its parks and consumer products as a result of the acquisitions ends up driving revenue up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entury Gothic" panose="020B0502020202020204" pitchFamily="34" charset="0"/>
              </a:rPr>
              <a:t>New movies, attractions and products take time to develop and produce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entury Gothic" panose="020B0502020202020204" pitchFamily="34" charset="0"/>
              </a:rPr>
              <a:t>Therefore a change in revenue due to an acquisition is likely to be spread out over time (changes over several years as opposed to a statistically significant change the year following the acquisition) and likely overlap with changes in revenue from other acquisition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entury Gothic" panose="020B0502020202020204" pitchFamily="34" charset="0"/>
              </a:rPr>
              <a:t>Furthermore, when an acquisition leads to new characters, storylines and film rights. Park attendance goes up and film revenue expands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7C2DA4F-754F-AC4D-A9FA-513685EA5720}"/>
              </a:ext>
            </a:extLst>
          </p:cNvPr>
          <p:cNvSpPr/>
          <p:nvPr/>
        </p:nvSpPr>
        <p:spPr>
          <a:xfrm>
            <a:off x="729302" y="1151563"/>
            <a:ext cx="10164417" cy="5160680"/>
          </a:xfrm>
          <a:prstGeom prst="rect">
            <a:avLst/>
          </a:prstGeom>
          <a:noFill/>
          <a:ln w="57150">
            <a:solidFill>
              <a:srgbClr val="CE28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52846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D854195-9788-2146-BD41-D40724AD33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999485" y="-1285692"/>
            <a:ext cx="16286587" cy="8832116"/>
          </a:xfrm>
          <a:prstGeom prst="rect">
            <a:avLst/>
          </a:prstGeom>
        </p:spPr>
      </p:pic>
      <p:sp>
        <p:nvSpPr>
          <p:cNvPr id="13" name="Parallelogram 7">
            <a:extLst>
              <a:ext uri="{FF2B5EF4-FFF2-40B4-BE49-F238E27FC236}">
                <a16:creationId xmlns:a16="http://schemas.microsoft.com/office/drawing/2014/main" id="{833BE0AE-7623-4547-A313-C3903B1E6FC6}"/>
              </a:ext>
            </a:extLst>
          </p:cNvPr>
          <p:cNvSpPr/>
          <p:nvPr/>
        </p:nvSpPr>
        <p:spPr>
          <a:xfrm>
            <a:off x="5905500" y="-113362"/>
            <a:ext cx="6381602" cy="7098362"/>
          </a:xfrm>
          <a:custGeom>
            <a:avLst/>
            <a:gdLst>
              <a:gd name="connsiteX0" fmla="*/ 0 w 7480300"/>
              <a:gd name="connsiteY0" fmla="*/ 6858000 h 6858000"/>
              <a:gd name="connsiteX1" fmla="*/ 1714500 w 7480300"/>
              <a:gd name="connsiteY1" fmla="*/ 0 h 6858000"/>
              <a:gd name="connsiteX2" fmla="*/ 7480300 w 7480300"/>
              <a:gd name="connsiteY2" fmla="*/ 0 h 6858000"/>
              <a:gd name="connsiteX3" fmla="*/ 5765800 w 7480300"/>
              <a:gd name="connsiteY3" fmla="*/ 6858000 h 6858000"/>
              <a:gd name="connsiteX4" fmla="*/ 0 w 7480300"/>
              <a:gd name="connsiteY4" fmla="*/ 6858000 h 6858000"/>
              <a:gd name="connsiteX0" fmla="*/ 0 w 7480300"/>
              <a:gd name="connsiteY0" fmla="*/ 6858000 h 6858000"/>
              <a:gd name="connsiteX1" fmla="*/ 723900 w 7480300"/>
              <a:gd name="connsiteY1" fmla="*/ 0 h 6858000"/>
              <a:gd name="connsiteX2" fmla="*/ 7480300 w 7480300"/>
              <a:gd name="connsiteY2" fmla="*/ 0 h 6858000"/>
              <a:gd name="connsiteX3" fmla="*/ 5765800 w 7480300"/>
              <a:gd name="connsiteY3" fmla="*/ 6858000 h 6858000"/>
              <a:gd name="connsiteX4" fmla="*/ 0 w 7480300"/>
              <a:gd name="connsiteY4" fmla="*/ 6858000 h 6858000"/>
              <a:gd name="connsiteX0" fmla="*/ 0 w 8940800"/>
              <a:gd name="connsiteY0" fmla="*/ 6858000 h 6858000"/>
              <a:gd name="connsiteX1" fmla="*/ 2184400 w 8940800"/>
              <a:gd name="connsiteY1" fmla="*/ 0 h 6858000"/>
              <a:gd name="connsiteX2" fmla="*/ 8940800 w 8940800"/>
              <a:gd name="connsiteY2" fmla="*/ 0 h 6858000"/>
              <a:gd name="connsiteX3" fmla="*/ 7226300 w 8940800"/>
              <a:gd name="connsiteY3" fmla="*/ 6858000 h 6858000"/>
              <a:gd name="connsiteX4" fmla="*/ 0 w 8940800"/>
              <a:gd name="connsiteY4" fmla="*/ 6858000 h 6858000"/>
              <a:gd name="connsiteX0" fmla="*/ 0 w 8940800"/>
              <a:gd name="connsiteY0" fmla="*/ 6858000 h 6858000"/>
              <a:gd name="connsiteX1" fmla="*/ 2184400 w 8940800"/>
              <a:gd name="connsiteY1" fmla="*/ 0 h 6858000"/>
              <a:gd name="connsiteX2" fmla="*/ 8940800 w 8940800"/>
              <a:gd name="connsiteY2" fmla="*/ 0 h 6858000"/>
              <a:gd name="connsiteX3" fmla="*/ 8940800 w 8940800"/>
              <a:gd name="connsiteY3" fmla="*/ 6858000 h 6858000"/>
              <a:gd name="connsiteX4" fmla="*/ 0 w 8940800"/>
              <a:gd name="connsiteY4" fmla="*/ 6858000 h 6858000"/>
              <a:gd name="connsiteX0" fmla="*/ 0 w 8940800"/>
              <a:gd name="connsiteY0" fmla="*/ 6858000 h 6858000"/>
              <a:gd name="connsiteX1" fmla="*/ 5486400 w 8940800"/>
              <a:gd name="connsiteY1" fmla="*/ 12700 h 6858000"/>
              <a:gd name="connsiteX2" fmla="*/ 8940800 w 8940800"/>
              <a:gd name="connsiteY2" fmla="*/ 0 h 6858000"/>
              <a:gd name="connsiteX3" fmla="*/ 8940800 w 8940800"/>
              <a:gd name="connsiteY3" fmla="*/ 6858000 h 6858000"/>
              <a:gd name="connsiteX4" fmla="*/ 0 w 8940800"/>
              <a:gd name="connsiteY4" fmla="*/ 6858000 h 6858000"/>
              <a:gd name="connsiteX0" fmla="*/ 0 w 5956300"/>
              <a:gd name="connsiteY0" fmla="*/ 6858000 h 6858000"/>
              <a:gd name="connsiteX1" fmla="*/ 2501900 w 5956300"/>
              <a:gd name="connsiteY1" fmla="*/ 12700 h 6858000"/>
              <a:gd name="connsiteX2" fmla="*/ 5956300 w 5956300"/>
              <a:gd name="connsiteY2" fmla="*/ 0 h 6858000"/>
              <a:gd name="connsiteX3" fmla="*/ 5956300 w 5956300"/>
              <a:gd name="connsiteY3" fmla="*/ 6858000 h 6858000"/>
              <a:gd name="connsiteX4" fmla="*/ 0 w 5956300"/>
              <a:gd name="connsiteY4" fmla="*/ 6858000 h 6858000"/>
              <a:gd name="connsiteX0" fmla="*/ 0 w 5956300"/>
              <a:gd name="connsiteY0" fmla="*/ 6858000 h 6858000"/>
              <a:gd name="connsiteX1" fmla="*/ 2463800 w 5956300"/>
              <a:gd name="connsiteY1" fmla="*/ 0 h 6858000"/>
              <a:gd name="connsiteX2" fmla="*/ 5956300 w 5956300"/>
              <a:gd name="connsiteY2" fmla="*/ 0 h 6858000"/>
              <a:gd name="connsiteX3" fmla="*/ 5956300 w 5956300"/>
              <a:gd name="connsiteY3" fmla="*/ 6858000 h 6858000"/>
              <a:gd name="connsiteX4" fmla="*/ 0 w 5956300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56300" h="6858000">
                <a:moveTo>
                  <a:pt x="0" y="6858000"/>
                </a:moveTo>
                <a:lnTo>
                  <a:pt x="2463800" y="0"/>
                </a:lnTo>
                <a:lnTo>
                  <a:pt x="5956300" y="0"/>
                </a:lnTo>
                <a:lnTo>
                  <a:pt x="59563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Parallelogram 15">
            <a:extLst>
              <a:ext uri="{FF2B5EF4-FFF2-40B4-BE49-F238E27FC236}">
                <a16:creationId xmlns:a16="http://schemas.microsoft.com/office/drawing/2014/main" id="{2E55E8CB-7D09-4D4B-B3BE-5B58B1CBA6C7}"/>
              </a:ext>
            </a:extLst>
          </p:cNvPr>
          <p:cNvSpPr/>
          <p:nvPr/>
        </p:nvSpPr>
        <p:spPr>
          <a:xfrm>
            <a:off x="5905500" y="-12700"/>
            <a:ext cx="2628900" cy="6997700"/>
          </a:xfrm>
          <a:custGeom>
            <a:avLst/>
            <a:gdLst>
              <a:gd name="connsiteX0" fmla="*/ 0 w 3784600"/>
              <a:gd name="connsiteY0" fmla="*/ 6858000 h 6858000"/>
              <a:gd name="connsiteX1" fmla="*/ 946150 w 3784600"/>
              <a:gd name="connsiteY1" fmla="*/ 0 h 6858000"/>
              <a:gd name="connsiteX2" fmla="*/ 3784600 w 3784600"/>
              <a:gd name="connsiteY2" fmla="*/ 0 h 6858000"/>
              <a:gd name="connsiteX3" fmla="*/ 2838450 w 3784600"/>
              <a:gd name="connsiteY3" fmla="*/ 6858000 h 6858000"/>
              <a:gd name="connsiteX4" fmla="*/ 0 w 3784600"/>
              <a:gd name="connsiteY4" fmla="*/ 6858000 h 6858000"/>
              <a:gd name="connsiteX0" fmla="*/ 0 w 5676900"/>
              <a:gd name="connsiteY0" fmla="*/ 6858000 h 6858000"/>
              <a:gd name="connsiteX1" fmla="*/ 946150 w 5676900"/>
              <a:gd name="connsiteY1" fmla="*/ 0 h 6858000"/>
              <a:gd name="connsiteX2" fmla="*/ 5676900 w 5676900"/>
              <a:gd name="connsiteY2" fmla="*/ 25400 h 6858000"/>
              <a:gd name="connsiteX3" fmla="*/ 2838450 w 5676900"/>
              <a:gd name="connsiteY3" fmla="*/ 6858000 h 6858000"/>
              <a:gd name="connsiteX4" fmla="*/ 0 w 5676900"/>
              <a:gd name="connsiteY4" fmla="*/ 6858000 h 6858000"/>
              <a:gd name="connsiteX0" fmla="*/ 0 w 5676900"/>
              <a:gd name="connsiteY0" fmla="*/ 6858000 h 6870700"/>
              <a:gd name="connsiteX1" fmla="*/ 946150 w 5676900"/>
              <a:gd name="connsiteY1" fmla="*/ 0 h 6870700"/>
              <a:gd name="connsiteX2" fmla="*/ 5676900 w 5676900"/>
              <a:gd name="connsiteY2" fmla="*/ 25400 h 6870700"/>
              <a:gd name="connsiteX3" fmla="*/ 3117850 w 5676900"/>
              <a:gd name="connsiteY3" fmla="*/ 6870700 h 6870700"/>
              <a:gd name="connsiteX4" fmla="*/ 0 w 5676900"/>
              <a:gd name="connsiteY4" fmla="*/ 6858000 h 6870700"/>
              <a:gd name="connsiteX0" fmla="*/ 1962150 w 4730750"/>
              <a:gd name="connsiteY0" fmla="*/ 6896100 h 6896100"/>
              <a:gd name="connsiteX1" fmla="*/ 0 w 4730750"/>
              <a:gd name="connsiteY1" fmla="*/ 0 h 6896100"/>
              <a:gd name="connsiteX2" fmla="*/ 4730750 w 4730750"/>
              <a:gd name="connsiteY2" fmla="*/ 25400 h 6896100"/>
              <a:gd name="connsiteX3" fmla="*/ 2171700 w 4730750"/>
              <a:gd name="connsiteY3" fmla="*/ 6870700 h 6896100"/>
              <a:gd name="connsiteX4" fmla="*/ 1962150 w 4730750"/>
              <a:gd name="connsiteY4" fmla="*/ 6896100 h 6896100"/>
              <a:gd name="connsiteX0" fmla="*/ 0 w 2768600"/>
              <a:gd name="connsiteY0" fmla="*/ 6870700 h 6870700"/>
              <a:gd name="connsiteX1" fmla="*/ 1847850 w 2768600"/>
              <a:gd name="connsiteY1" fmla="*/ 12700 h 6870700"/>
              <a:gd name="connsiteX2" fmla="*/ 2768600 w 2768600"/>
              <a:gd name="connsiteY2" fmla="*/ 0 h 6870700"/>
              <a:gd name="connsiteX3" fmla="*/ 209550 w 2768600"/>
              <a:gd name="connsiteY3" fmla="*/ 6845300 h 6870700"/>
              <a:gd name="connsiteX4" fmla="*/ 0 w 2768600"/>
              <a:gd name="connsiteY4" fmla="*/ 6870700 h 6870700"/>
              <a:gd name="connsiteX0" fmla="*/ 0 w 2768600"/>
              <a:gd name="connsiteY0" fmla="*/ 6908800 h 6908800"/>
              <a:gd name="connsiteX1" fmla="*/ 1860550 w 2768600"/>
              <a:gd name="connsiteY1" fmla="*/ 0 h 6908800"/>
              <a:gd name="connsiteX2" fmla="*/ 2768600 w 2768600"/>
              <a:gd name="connsiteY2" fmla="*/ 38100 h 6908800"/>
              <a:gd name="connsiteX3" fmla="*/ 209550 w 2768600"/>
              <a:gd name="connsiteY3" fmla="*/ 6883400 h 6908800"/>
              <a:gd name="connsiteX4" fmla="*/ 0 w 2768600"/>
              <a:gd name="connsiteY4" fmla="*/ 6908800 h 6908800"/>
              <a:gd name="connsiteX0" fmla="*/ 0 w 2806700"/>
              <a:gd name="connsiteY0" fmla="*/ 6908800 h 6908800"/>
              <a:gd name="connsiteX1" fmla="*/ 1860550 w 2806700"/>
              <a:gd name="connsiteY1" fmla="*/ 0 h 6908800"/>
              <a:gd name="connsiteX2" fmla="*/ 2806700 w 2806700"/>
              <a:gd name="connsiteY2" fmla="*/ 0 h 6908800"/>
              <a:gd name="connsiteX3" fmla="*/ 209550 w 2806700"/>
              <a:gd name="connsiteY3" fmla="*/ 6883400 h 6908800"/>
              <a:gd name="connsiteX4" fmla="*/ 0 w 2806700"/>
              <a:gd name="connsiteY4" fmla="*/ 6908800 h 6908800"/>
              <a:gd name="connsiteX0" fmla="*/ 0 w 2628900"/>
              <a:gd name="connsiteY0" fmla="*/ 6908800 h 6908800"/>
              <a:gd name="connsiteX1" fmla="*/ 1682750 w 2628900"/>
              <a:gd name="connsiteY1" fmla="*/ 0 h 6908800"/>
              <a:gd name="connsiteX2" fmla="*/ 2628900 w 2628900"/>
              <a:gd name="connsiteY2" fmla="*/ 0 h 6908800"/>
              <a:gd name="connsiteX3" fmla="*/ 31750 w 2628900"/>
              <a:gd name="connsiteY3" fmla="*/ 6883400 h 6908800"/>
              <a:gd name="connsiteX4" fmla="*/ 0 w 2628900"/>
              <a:gd name="connsiteY4" fmla="*/ 6908800 h 690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28900" h="6908800">
                <a:moveTo>
                  <a:pt x="0" y="6908800"/>
                </a:moveTo>
                <a:lnTo>
                  <a:pt x="1682750" y="0"/>
                </a:lnTo>
                <a:lnTo>
                  <a:pt x="2628900" y="0"/>
                </a:lnTo>
                <a:lnTo>
                  <a:pt x="31750" y="6883400"/>
                </a:lnTo>
                <a:lnTo>
                  <a:pt x="0" y="6908800"/>
                </a:lnTo>
                <a:close/>
              </a:path>
            </a:pathLst>
          </a:custGeom>
          <a:solidFill>
            <a:srgbClr val="CE2830">
              <a:alpha val="8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E0B0D43-39DE-674A-BBDB-657724A20AA7}"/>
              </a:ext>
            </a:extLst>
          </p:cNvPr>
          <p:cNvSpPr txBox="1"/>
          <p:nvPr/>
        </p:nvSpPr>
        <p:spPr>
          <a:xfrm>
            <a:off x="9003498" y="2168033"/>
            <a:ext cx="223219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E2830"/>
                </a:solidFill>
                <a:latin typeface="Century Gothic" panose="020B0502020202020204" pitchFamily="34" charset="0"/>
              </a:rPr>
              <a:t>THANK YOU!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FC2B38-01E4-3C4F-A1B0-610558F232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35601" y="3130366"/>
            <a:ext cx="1790700" cy="233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3290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670F54DA-81AE-204C-B699-04B82077A16D}"/>
              </a:ext>
            </a:extLst>
          </p:cNvPr>
          <p:cNvSpPr/>
          <p:nvPr/>
        </p:nvSpPr>
        <p:spPr>
          <a:xfrm>
            <a:off x="7232124" y="0"/>
            <a:ext cx="4601256" cy="6858000"/>
          </a:xfrm>
          <a:prstGeom prst="rect">
            <a:avLst/>
          </a:prstGeom>
          <a:solidFill>
            <a:srgbClr val="CE2830">
              <a:alpha val="8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2A16EF-409E-3644-B48D-23EA092645A5}"/>
              </a:ext>
            </a:extLst>
          </p:cNvPr>
          <p:cNvSpPr txBox="1"/>
          <p:nvPr/>
        </p:nvSpPr>
        <p:spPr>
          <a:xfrm>
            <a:off x="7401028" y="436473"/>
            <a:ext cx="38509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WHAT IS THE LARGEST CONTRIBUTOR TO DISNEY’S REVENUE?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23226FF-99CB-3A48-971B-0B98ED526B2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85754" y="-7199234"/>
            <a:ext cx="1549918" cy="156131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23916B8-6225-4148-880B-5E831872F337}"/>
              </a:ext>
            </a:extLst>
          </p:cNvPr>
          <p:cNvSpPr txBox="1"/>
          <p:nvPr/>
        </p:nvSpPr>
        <p:spPr>
          <a:xfrm>
            <a:off x="7566648" y="1759407"/>
            <a:ext cx="2735044" cy="5590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pc="300" dirty="0">
                <a:solidFill>
                  <a:schemeClr val="bg1"/>
                </a:solidFill>
                <a:latin typeface="Century Gothic" panose="020B0502020202020204" pitchFamily="34" charset="0"/>
              </a:rPr>
              <a:t>Major Categories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0C51B5A-DB36-8648-95C8-B4A2126F9618}"/>
              </a:ext>
            </a:extLst>
          </p:cNvPr>
          <p:cNvSpPr/>
          <p:nvPr/>
        </p:nvSpPr>
        <p:spPr>
          <a:xfrm>
            <a:off x="7813545" y="2318471"/>
            <a:ext cx="3438413" cy="222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Disney Consumer Products</a:t>
            </a:r>
          </a:p>
          <a:p>
            <a:pPr>
              <a:lnSpc>
                <a:spcPct val="200000"/>
              </a:lnSpc>
            </a:pP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Disney Interactive</a:t>
            </a:r>
          </a:p>
          <a:p>
            <a:pPr>
              <a:lnSpc>
                <a:spcPct val="200000"/>
              </a:lnSpc>
            </a:pP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Walt Disney Parks &amp; Resorts</a:t>
            </a:r>
          </a:p>
          <a:p>
            <a:pPr>
              <a:lnSpc>
                <a:spcPct val="200000"/>
              </a:lnSpc>
            </a:pP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Disney Media Networks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9A33104-CC68-6E48-8F49-C790DD5D4A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064" y="1759407"/>
            <a:ext cx="6356350" cy="294321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51144340-F608-D44E-A2A9-566DC66C1D48}"/>
                  </a:ext>
                </a:extLst>
              </p14:cNvPr>
              <p14:cNvContentPartPr/>
              <p14:nvPr/>
            </p14:nvContentPartPr>
            <p14:xfrm>
              <a:off x="5090343" y="4293057"/>
              <a:ext cx="826560" cy="6789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51144340-F608-D44E-A2A9-566DC66C1D4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027676" y="4230417"/>
                <a:ext cx="952255" cy="80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A4A651C8-FF2A-8641-9BF4-606C8486CC30}"/>
                  </a:ext>
                </a:extLst>
              </p14:cNvPr>
              <p14:cNvContentPartPr/>
              <p14:nvPr/>
            </p14:nvContentPartPr>
            <p14:xfrm>
              <a:off x="2940423" y="4435977"/>
              <a:ext cx="322920" cy="2952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A4A651C8-FF2A-8641-9BF4-606C8486CC3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877783" y="4373337"/>
                <a:ext cx="448560" cy="42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34795A96-1A9D-C446-8A0F-AB20A4767FE8}"/>
                  </a:ext>
                </a:extLst>
              </p14:cNvPr>
              <p14:cNvContentPartPr/>
              <p14:nvPr/>
            </p14:nvContentPartPr>
            <p14:xfrm>
              <a:off x="2078583" y="2792937"/>
              <a:ext cx="243360" cy="23256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34795A96-1A9D-C446-8A0F-AB20A4767FE8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015583" y="2730297"/>
                <a:ext cx="369000" cy="35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DE74FB90-1E3C-D14C-B703-F004C1412EE7}"/>
                  </a:ext>
                </a:extLst>
              </p14:cNvPr>
              <p14:cNvContentPartPr/>
              <p14:nvPr/>
            </p14:nvContentPartPr>
            <p14:xfrm>
              <a:off x="5014383" y="2050977"/>
              <a:ext cx="224640" cy="669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DE74FB90-1E3C-D14C-B703-F004C1412EE7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951743" y="1988314"/>
                <a:ext cx="350280" cy="1919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D9F06CAE-0468-D645-AD9B-9007902487B8}"/>
                  </a:ext>
                </a:extLst>
              </p14:cNvPr>
              <p14:cNvContentPartPr/>
              <p14:nvPr/>
            </p14:nvContentPartPr>
            <p14:xfrm>
              <a:off x="5353863" y="2191017"/>
              <a:ext cx="213120" cy="8280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D9F06CAE-0468-D645-AD9B-9007902487B8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291223" y="2128377"/>
                <a:ext cx="338760" cy="20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4C5BA627-0233-0B48-B52C-D13B579D0A46}"/>
                  </a:ext>
                </a:extLst>
              </p14:cNvPr>
              <p14:cNvContentPartPr/>
              <p14:nvPr/>
            </p14:nvContentPartPr>
            <p14:xfrm>
              <a:off x="4827543" y="2377857"/>
              <a:ext cx="629280" cy="9036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4C5BA627-0233-0B48-B52C-D13B579D0A46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764867" y="2315217"/>
                <a:ext cx="754992" cy="21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50990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1F8909F-6C47-8D48-8AA0-495F56C4E4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45141" y="-400629"/>
            <a:ext cx="15946821" cy="831892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0CE2308-CB5D-9B47-898C-6D6CC9A909C2}"/>
              </a:ext>
            </a:extLst>
          </p:cNvPr>
          <p:cNvSpPr/>
          <p:nvPr/>
        </p:nvSpPr>
        <p:spPr>
          <a:xfrm>
            <a:off x="0" y="5357813"/>
            <a:ext cx="7443788" cy="1246598"/>
          </a:xfrm>
          <a:prstGeom prst="rect">
            <a:avLst/>
          </a:prstGeom>
          <a:solidFill>
            <a:schemeClr val="bg1">
              <a:lumMod val="9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A5CDCD-6851-4143-B711-4C03BB980A57}"/>
              </a:ext>
            </a:extLst>
          </p:cNvPr>
          <p:cNvSpPr txBox="1"/>
          <p:nvPr/>
        </p:nvSpPr>
        <p:spPr>
          <a:xfrm>
            <a:off x="246888" y="-5284109"/>
            <a:ext cx="43027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charset="0"/>
                <a:ea typeface="Century Gothic" charset="0"/>
                <a:cs typeface="Century Gothic" charset="0"/>
              </a:rPr>
              <a:t>CROSSLAND </a:t>
            </a:r>
            <a:r>
              <a:rPr lang="en-US" sz="24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charset="0"/>
                <a:ea typeface="Century Gothic" charset="0"/>
                <a:cs typeface="Century Gothic" charset="0"/>
              </a:rPr>
              <a:t>ACADEMY</a:t>
            </a:r>
            <a:endParaRPr lang="en-US" sz="1100" b="1" spc="300" dirty="0">
              <a:solidFill>
                <a:schemeClr val="tx1">
                  <a:lumMod val="75000"/>
                  <a:lumOff val="25000"/>
                </a:schemeClr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F2E9111-534D-7F47-A227-BB4E6EC8CBA1}"/>
              </a:ext>
            </a:extLst>
          </p:cNvPr>
          <p:cNvCxnSpPr/>
          <p:nvPr/>
        </p:nvCxnSpPr>
        <p:spPr>
          <a:xfrm flipV="1">
            <a:off x="339489" y="-4745279"/>
            <a:ext cx="4173369" cy="1"/>
          </a:xfrm>
          <a:prstGeom prst="line">
            <a:avLst/>
          </a:prstGeom>
          <a:ln w="28575">
            <a:solidFill>
              <a:srgbClr val="3948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arallelogram 7">
            <a:extLst>
              <a:ext uri="{FF2B5EF4-FFF2-40B4-BE49-F238E27FC236}">
                <a16:creationId xmlns:a16="http://schemas.microsoft.com/office/drawing/2014/main" id="{09C3F01E-BB0C-0148-A496-84EE0CA013DB}"/>
              </a:ext>
            </a:extLst>
          </p:cNvPr>
          <p:cNvSpPr/>
          <p:nvPr/>
        </p:nvSpPr>
        <p:spPr>
          <a:xfrm>
            <a:off x="6700922" y="-32084"/>
            <a:ext cx="5491078" cy="6906126"/>
          </a:xfrm>
          <a:custGeom>
            <a:avLst/>
            <a:gdLst>
              <a:gd name="connsiteX0" fmla="*/ 0 w 7480300"/>
              <a:gd name="connsiteY0" fmla="*/ 6858000 h 6858000"/>
              <a:gd name="connsiteX1" fmla="*/ 1714500 w 7480300"/>
              <a:gd name="connsiteY1" fmla="*/ 0 h 6858000"/>
              <a:gd name="connsiteX2" fmla="*/ 7480300 w 7480300"/>
              <a:gd name="connsiteY2" fmla="*/ 0 h 6858000"/>
              <a:gd name="connsiteX3" fmla="*/ 5765800 w 7480300"/>
              <a:gd name="connsiteY3" fmla="*/ 6858000 h 6858000"/>
              <a:gd name="connsiteX4" fmla="*/ 0 w 7480300"/>
              <a:gd name="connsiteY4" fmla="*/ 6858000 h 6858000"/>
              <a:gd name="connsiteX0" fmla="*/ 0 w 7480300"/>
              <a:gd name="connsiteY0" fmla="*/ 6858000 h 6858000"/>
              <a:gd name="connsiteX1" fmla="*/ 723900 w 7480300"/>
              <a:gd name="connsiteY1" fmla="*/ 0 h 6858000"/>
              <a:gd name="connsiteX2" fmla="*/ 7480300 w 7480300"/>
              <a:gd name="connsiteY2" fmla="*/ 0 h 6858000"/>
              <a:gd name="connsiteX3" fmla="*/ 5765800 w 7480300"/>
              <a:gd name="connsiteY3" fmla="*/ 6858000 h 6858000"/>
              <a:gd name="connsiteX4" fmla="*/ 0 w 7480300"/>
              <a:gd name="connsiteY4" fmla="*/ 6858000 h 6858000"/>
              <a:gd name="connsiteX0" fmla="*/ 0 w 8940800"/>
              <a:gd name="connsiteY0" fmla="*/ 6858000 h 6858000"/>
              <a:gd name="connsiteX1" fmla="*/ 2184400 w 8940800"/>
              <a:gd name="connsiteY1" fmla="*/ 0 h 6858000"/>
              <a:gd name="connsiteX2" fmla="*/ 8940800 w 8940800"/>
              <a:gd name="connsiteY2" fmla="*/ 0 h 6858000"/>
              <a:gd name="connsiteX3" fmla="*/ 7226300 w 8940800"/>
              <a:gd name="connsiteY3" fmla="*/ 6858000 h 6858000"/>
              <a:gd name="connsiteX4" fmla="*/ 0 w 8940800"/>
              <a:gd name="connsiteY4" fmla="*/ 6858000 h 6858000"/>
              <a:gd name="connsiteX0" fmla="*/ 0 w 8940800"/>
              <a:gd name="connsiteY0" fmla="*/ 6858000 h 6858000"/>
              <a:gd name="connsiteX1" fmla="*/ 2184400 w 8940800"/>
              <a:gd name="connsiteY1" fmla="*/ 0 h 6858000"/>
              <a:gd name="connsiteX2" fmla="*/ 8940800 w 8940800"/>
              <a:gd name="connsiteY2" fmla="*/ 0 h 6858000"/>
              <a:gd name="connsiteX3" fmla="*/ 8940800 w 8940800"/>
              <a:gd name="connsiteY3" fmla="*/ 6858000 h 6858000"/>
              <a:gd name="connsiteX4" fmla="*/ 0 w 8940800"/>
              <a:gd name="connsiteY4" fmla="*/ 6858000 h 6858000"/>
              <a:gd name="connsiteX0" fmla="*/ 0 w 8940800"/>
              <a:gd name="connsiteY0" fmla="*/ 6858000 h 6858000"/>
              <a:gd name="connsiteX1" fmla="*/ 5486400 w 8940800"/>
              <a:gd name="connsiteY1" fmla="*/ 12700 h 6858000"/>
              <a:gd name="connsiteX2" fmla="*/ 8940800 w 8940800"/>
              <a:gd name="connsiteY2" fmla="*/ 0 h 6858000"/>
              <a:gd name="connsiteX3" fmla="*/ 8940800 w 8940800"/>
              <a:gd name="connsiteY3" fmla="*/ 6858000 h 6858000"/>
              <a:gd name="connsiteX4" fmla="*/ 0 w 8940800"/>
              <a:gd name="connsiteY4" fmla="*/ 6858000 h 6858000"/>
              <a:gd name="connsiteX0" fmla="*/ 0 w 5956300"/>
              <a:gd name="connsiteY0" fmla="*/ 6858000 h 6858000"/>
              <a:gd name="connsiteX1" fmla="*/ 2501900 w 5956300"/>
              <a:gd name="connsiteY1" fmla="*/ 12700 h 6858000"/>
              <a:gd name="connsiteX2" fmla="*/ 5956300 w 5956300"/>
              <a:gd name="connsiteY2" fmla="*/ 0 h 6858000"/>
              <a:gd name="connsiteX3" fmla="*/ 5956300 w 5956300"/>
              <a:gd name="connsiteY3" fmla="*/ 6858000 h 6858000"/>
              <a:gd name="connsiteX4" fmla="*/ 0 w 5956300"/>
              <a:gd name="connsiteY4" fmla="*/ 6858000 h 6858000"/>
              <a:gd name="connsiteX0" fmla="*/ 0 w 5956300"/>
              <a:gd name="connsiteY0" fmla="*/ 6858000 h 6858000"/>
              <a:gd name="connsiteX1" fmla="*/ 2463800 w 5956300"/>
              <a:gd name="connsiteY1" fmla="*/ 0 h 6858000"/>
              <a:gd name="connsiteX2" fmla="*/ 5956300 w 5956300"/>
              <a:gd name="connsiteY2" fmla="*/ 0 h 6858000"/>
              <a:gd name="connsiteX3" fmla="*/ 5956300 w 5956300"/>
              <a:gd name="connsiteY3" fmla="*/ 6858000 h 6858000"/>
              <a:gd name="connsiteX4" fmla="*/ 0 w 5956300"/>
              <a:gd name="connsiteY4" fmla="*/ 6858000 h 6858000"/>
              <a:gd name="connsiteX0" fmla="*/ 0 w 5956300"/>
              <a:gd name="connsiteY0" fmla="*/ 6858000 h 6858000"/>
              <a:gd name="connsiteX1" fmla="*/ 281455 w 5956300"/>
              <a:gd name="connsiteY1" fmla="*/ 0 h 6858000"/>
              <a:gd name="connsiteX2" fmla="*/ 5956300 w 5956300"/>
              <a:gd name="connsiteY2" fmla="*/ 0 h 6858000"/>
              <a:gd name="connsiteX3" fmla="*/ 5956300 w 5956300"/>
              <a:gd name="connsiteY3" fmla="*/ 6858000 h 6858000"/>
              <a:gd name="connsiteX4" fmla="*/ 0 w 5956300"/>
              <a:gd name="connsiteY4" fmla="*/ 6858000 h 6858000"/>
              <a:gd name="connsiteX0" fmla="*/ 0 w 8077600"/>
              <a:gd name="connsiteY0" fmla="*/ 6858000 h 6858000"/>
              <a:gd name="connsiteX1" fmla="*/ 2402755 w 8077600"/>
              <a:gd name="connsiteY1" fmla="*/ 0 h 6858000"/>
              <a:gd name="connsiteX2" fmla="*/ 8077600 w 8077600"/>
              <a:gd name="connsiteY2" fmla="*/ 0 h 6858000"/>
              <a:gd name="connsiteX3" fmla="*/ 8077600 w 8077600"/>
              <a:gd name="connsiteY3" fmla="*/ 6858000 h 6858000"/>
              <a:gd name="connsiteX4" fmla="*/ 0 w 8077600"/>
              <a:gd name="connsiteY4" fmla="*/ 6858000 h 6858000"/>
              <a:gd name="connsiteX0" fmla="*/ 908915 w 5674845"/>
              <a:gd name="connsiteY0" fmla="*/ 6841958 h 6858000"/>
              <a:gd name="connsiteX1" fmla="*/ 0 w 5674845"/>
              <a:gd name="connsiteY1" fmla="*/ 0 h 6858000"/>
              <a:gd name="connsiteX2" fmla="*/ 5674845 w 5674845"/>
              <a:gd name="connsiteY2" fmla="*/ 0 h 6858000"/>
              <a:gd name="connsiteX3" fmla="*/ 5674845 w 5674845"/>
              <a:gd name="connsiteY3" fmla="*/ 6858000 h 6858000"/>
              <a:gd name="connsiteX4" fmla="*/ 908915 w 5674845"/>
              <a:gd name="connsiteY4" fmla="*/ 6841958 h 6858000"/>
              <a:gd name="connsiteX0" fmla="*/ 0 w 4765930"/>
              <a:gd name="connsiteY0" fmla="*/ 6874042 h 6890084"/>
              <a:gd name="connsiteX1" fmla="*/ 1716003 w 4765930"/>
              <a:gd name="connsiteY1" fmla="*/ 0 h 6890084"/>
              <a:gd name="connsiteX2" fmla="*/ 4765930 w 4765930"/>
              <a:gd name="connsiteY2" fmla="*/ 32084 h 6890084"/>
              <a:gd name="connsiteX3" fmla="*/ 4765930 w 4765930"/>
              <a:gd name="connsiteY3" fmla="*/ 6890084 h 6890084"/>
              <a:gd name="connsiteX4" fmla="*/ 0 w 4765930"/>
              <a:gd name="connsiteY4" fmla="*/ 6874042 h 6890084"/>
              <a:gd name="connsiteX0" fmla="*/ 0 w 4506490"/>
              <a:gd name="connsiteY0" fmla="*/ 6874042 h 6890084"/>
              <a:gd name="connsiteX1" fmla="*/ 1456563 w 4506490"/>
              <a:gd name="connsiteY1" fmla="*/ 0 h 6890084"/>
              <a:gd name="connsiteX2" fmla="*/ 4506490 w 4506490"/>
              <a:gd name="connsiteY2" fmla="*/ 32084 h 6890084"/>
              <a:gd name="connsiteX3" fmla="*/ 4506490 w 4506490"/>
              <a:gd name="connsiteY3" fmla="*/ 6890084 h 6890084"/>
              <a:gd name="connsiteX4" fmla="*/ 0 w 4506490"/>
              <a:gd name="connsiteY4" fmla="*/ 6874042 h 6890084"/>
              <a:gd name="connsiteX0" fmla="*/ 0 w 5223764"/>
              <a:gd name="connsiteY0" fmla="*/ 6906126 h 6906126"/>
              <a:gd name="connsiteX1" fmla="*/ 2173837 w 5223764"/>
              <a:gd name="connsiteY1" fmla="*/ 0 h 6906126"/>
              <a:gd name="connsiteX2" fmla="*/ 5223764 w 5223764"/>
              <a:gd name="connsiteY2" fmla="*/ 32084 h 6906126"/>
              <a:gd name="connsiteX3" fmla="*/ 5223764 w 5223764"/>
              <a:gd name="connsiteY3" fmla="*/ 6890084 h 6906126"/>
              <a:gd name="connsiteX4" fmla="*/ 0 w 5223764"/>
              <a:gd name="connsiteY4" fmla="*/ 6906126 h 6906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23764" h="6906126">
                <a:moveTo>
                  <a:pt x="0" y="6906126"/>
                </a:moveTo>
                <a:lnTo>
                  <a:pt x="2173837" y="0"/>
                </a:lnTo>
                <a:lnTo>
                  <a:pt x="5223764" y="32084"/>
                </a:lnTo>
                <a:lnTo>
                  <a:pt x="5223764" y="6890084"/>
                </a:lnTo>
                <a:lnTo>
                  <a:pt x="0" y="690612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2" name="Parallelogram 15">
            <a:extLst>
              <a:ext uri="{FF2B5EF4-FFF2-40B4-BE49-F238E27FC236}">
                <a16:creationId xmlns:a16="http://schemas.microsoft.com/office/drawing/2014/main" id="{2AA68E59-7433-E044-9E22-19F6DE47F5A4}"/>
              </a:ext>
            </a:extLst>
          </p:cNvPr>
          <p:cNvSpPr/>
          <p:nvPr/>
        </p:nvSpPr>
        <p:spPr>
          <a:xfrm>
            <a:off x="6688861" y="-32084"/>
            <a:ext cx="2288788" cy="6941944"/>
          </a:xfrm>
          <a:custGeom>
            <a:avLst/>
            <a:gdLst>
              <a:gd name="connsiteX0" fmla="*/ 0 w 3784600"/>
              <a:gd name="connsiteY0" fmla="*/ 6858000 h 6858000"/>
              <a:gd name="connsiteX1" fmla="*/ 946150 w 3784600"/>
              <a:gd name="connsiteY1" fmla="*/ 0 h 6858000"/>
              <a:gd name="connsiteX2" fmla="*/ 3784600 w 3784600"/>
              <a:gd name="connsiteY2" fmla="*/ 0 h 6858000"/>
              <a:gd name="connsiteX3" fmla="*/ 2838450 w 3784600"/>
              <a:gd name="connsiteY3" fmla="*/ 6858000 h 6858000"/>
              <a:gd name="connsiteX4" fmla="*/ 0 w 3784600"/>
              <a:gd name="connsiteY4" fmla="*/ 6858000 h 6858000"/>
              <a:gd name="connsiteX0" fmla="*/ 0 w 5676900"/>
              <a:gd name="connsiteY0" fmla="*/ 6858000 h 6858000"/>
              <a:gd name="connsiteX1" fmla="*/ 946150 w 5676900"/>
              <a:gd name="connsiteY1" fmla="*/ 0 h 6858000"/>
              <a:gd name="connsiteX2" fmla="*/ 5676900 w 5676900"/>
              <a:gd name="connsiteY2" fmla="*/ 25400 h 6858000"/>
              <a:gd name="connsiteX3" fmla="*/ 2838450 w 5676900"/>
              <a:gd name="connsiteY3" fmla="*/ 6858000 h 6858000"/>
              <a:gd name="connsiteX4" fmla="*/ 0 w 5676900"/>
              <a:gd name="connsiteY4" fmla="*/ 6858000 h 6858000"/>
              <a:gd name="connsiteX0" fmla="*/ 0 w 5676900"/>
              <a:gd name="connsiteY0" fmla="*/ 6858000 h 6870700"/>
              <a:gd name="connsiteX1" fmla="*/ 946150 w 5676900"/>
              <a:gd name="connsiteY1" fmla="*/ 0 h 6870700"/>
              <a:gd name="connsiteX2" fmla="*/ 5676900 w 5676900"/>
              <a:gd name="connsiteY2" fmla="*/ 25400 h 6870700"/>
              <a:gd name="connsiteX3" fmla="*/ 3117850 w 5676900"/>
              <a:gd name="connsiteY3" fmla="*/ 6870700 h 6870700"/>
              <a:gd name="connsiteX4" fmla="*/ 0 w 5676900"/>
              <a:gd name="connsiteY4" fmla="*/ 6858000 h 6870700"/>
              <a:gd name="connsiteX0" fmla="*/ 1962150 w 4730750"/>
              <a:gd name="connsiteY0" fmla="*/ 6896100 h 6896100"/>
              <a:gd name="connsiteX1" fmla="*/ 0 w 4730750"/>
              <a:gd name="connsiteY1" fmla="*/ 0 h 6896100"/>
              <a:gd name="connsiteX2" fmla="*/ 4730750 w 4730750"/>
              <a:gd name="connsiteY2" fmla="*/ 25400 h 6896100"/>
              <a:gd name="connsiteX3" fmla="*/ 2171700 w 4730750"/>
              <a:gd name="connsiteY3" fmla="*/ 6870700 h 6896100"/>
              <a:gd name="connsiteX4" fmla="*/ 1962150 w 4730750"/>
              <a:gd name="connsiteY4" fmla="*/ 6896100 h 6896100"/>
              <a:gd name="connsiteX0" fmla="*/ 0 w 2768600"/>
              <a:gd name="connsiteY0" fmla="*/ 6870700 h 6870700"/>
              <a:gd name="connsiteX1" fmla="*/ 1847850 w 2768600"/>
              <a:gd name="connsiteY1" fmla="*/ 12700 h 6870700"/>
              <a:gd name="connsiteX2" fmla="*/ 2768600 w 2768600"/>
              <a:gd name="connsiteY2" fmla="*/ 0 h 6870700"/>
              <a:gd name="connsiteX3" fmla="*/ 209550 w 2768600"/>
              <a:gd name="connsiteY3" fmla="*/ 6845300 h 6870700"/>
              <a:gd name="connsiteX4" fmla="*/ 0 w 2768600"/>
              <a:gd name="connsiteY4" fmla="*/ 6870700 h 6870700"/>
              <a:gd name="connsiteX0" fmla="*/ 0 w 2768600"/>
              <a:gd name="connsiteY0" fmla="*/ 6908800 h 6908800"/>
              <a:gd name="connsiteX1" fmla="*/ 1860550 w 2768600"/>
              <a:gd name="connsiteY1" fmla="*/ 0 h 6908800"/>
              <a:gd name="connsiteX2" fmla="*/ 2768600 w 2768600"/>
              <a:gd name="connsiteY2" fmla="*/ 38100 h 6908800"/>
              <a:gd name="connsiteX3" fmla="*/ 209550 w 2768600"/>
              <a:gd name="connsiteY3" fmla="*/ 6883400 h 6908800"/>
              <a:gd name="connsiteX4" fmla="*/ 0 w 2768600"/>
              <a:gd name="connsiteY4" fmla="*/ 6908800 h 6908800"/>
              <a:gd name="connsiteX0" fmla="*/ 0 w 2806700"/>
              <a:gd name="connsiteY0" fmla="*/ 6908800 h 6908800"/>
              <a:gd name="connsiteX1" fmla="*/ 1860550 w 2806700"/>
              <a:gd name="connsiteY1" fmla="*/ 0 h 6908800"/>
              <a:gd name="connsiteX2" fmla="*/ 2806700 w 2806700"/>
              <a:gd name="connsiteY2" fmla="*/ 0 h 6908800"/>
              <a:gd name="connsiteX3" fmla="*/ 209550 w 2806700"/>
              <a:gd name="connsiteY3" fmla="*/ 6883400 h 6908800"/>
              <a:gd name="connsiteX4" fmla="*/ 0 w 2806700"/>
              <a:gd name="connsiteY4" fmla="*/ 6908800 h 6908800"/>
              <a:gd name="connsiteX0" fmla="*/ 0 w 2628900"/>
              <a:gd name="connsiteY0" fmla="*/ 6908800 h 6908800"/>
              <a:gd name="connsiteX1" fmla="*/ 1682750 w 2628900"/>
              <a:gd name="connsiteY1" fmla="*/ 0 h 6908800"/>
              <a:gd name="connsiteX2" fmla="*/ 2628900 w 2628900"/>
              <a:gd name="connsiteY2" fmla="*/ 0 h 6908800"/>
              <a:gd name="connsiteX3" fmla="*/ 31750 w 2628900"/>
              <a:gd name="connsiteY3" fmla="*/ 6883400 h 6908800"/>
              <a:gd name="connsiteX4" fmla="*/ 0 w 2628900"/>
              <a:gd name="connsiteY4" fmla="*/ 6908800 h 6908800"/>
              <a:gd name="connsiteX0" fmla="*/ 0 w 2628900"/>
              <a:gd name="connsiteY0" fmla="*/ 6908800 h 6908800"/>
              <a:gd name="connsiteX1" fmla="*/ 1682750 w 2628900"/>
              <a:gd name="connsiteY1" fmla="*/ 0 h 6908800"/>
              <a:gd name="connsiteX2" fmla="*/ 2628900 w 2628900"/>
              <a:gd name="connsiteY2" fmla="*/ 0 h 6908800"/>
              <a:gd name="connsiteX3" fmla="*/ 349559 w 2628900"/>
              <a:gd name="connsiteY3" fmla="*/ 6833856 h 6908800"/>
              <a:gd name="connsiteX4" fmla="*/ 0 w 2628900"/>
              <a:gd name="connsiteY4" fmla="*/ 6908800 h 6908800"/>
              <a:gd name="connsiteX0" fmla="*/ 0 w 2288788"/>
              <a:gd name="connsiteY0" fmla="*/ 6853752 h 6853752"/>
              <a:gd name="connsiteX1" fmla="*/ 1342638 w 2288788"/>
              <a:gd name="connsiteY1" fmla="*/ 0 h 6853752"/>
              <a:gd name="connsiteX2" fmla="*/ 2288788 w 2288788"/>
              <a:gd name="connsiteY2" fmla="*/ 0 h 6853752"/>
              <a:gd name="connsiteX3" fmla="*/ 9447 w 2288788"/>
              <a:gd name="connsiteY3" fmla="*/ 6833856 h 6853752"/>
              <a:gd name="connsiteX4" fmla="*/ 0 w 2288788"/>
              <a:gd name="connsiteY4" fmla="*/ 6853752 h 68537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8788" h="6853752">
                <a:moveTo>
                  <a:pt x="0" y="6853752"/>
                </a:moveTo>
                <a:lnTo>
                  <a:pt x="1342638" y="0"/>
                </a:lnTo>
                <a:lnTo>
                  <a:pt x="2288788" y="0"/>
                </a:lnTo>
                <a:lnTo>
                  <a:pt x="9447" y="6833856"/>
                </a:lnTo>
                <a:lnTo>
                  <a:pt x="0" y="6853752"/>
                </a:lnTo>
                <a:close/>
              </a:path>
            </a:pathLst>
          </a:custGeom>
          <a:solidFill>
            <a:srgbClr val="CE2830">
              <a:alpha val="8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A072B5D-CA6A-E342-8509-B4F2E7F436A4}"/>
              </a:ext>
            </a:extLst>
          </p:cNvPr>
          <p:cNvSpPr/>
          <p:nvPr/>
        </p:nvSpPr>
        <p:spPr>
          <a:xfrm>
            <a:off x="8344500" y="1767039"/>
            <a:ext cx="4588043" cy="3169907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marR="1200150" lvl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latin typeface="Century Gothic" charset="0"/>
              <a:ea typeface="Century Gothic" charset="0"/>
              <a:cs typeface="Century Gothic" charset="0"/>
            </a:endParaRPr>
          </a:p>
          <a:p>
            <a:pPr marR="1200150" lvl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latin typeface="Century Gothic" charset="0"/>
              <a:ea typeface="Century Gothic" charset="0"/>
              <a:cs typeface="Century Gothic" charset="0"/>
            </a:endParaRPr>
          </a:p>
          <a:p>
            <a:pPr marR="1200150" lvl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charset="0"/>
                <a:ea typeface="Century Gothic" charset="0"/>
                <a:cs typeface="Century Gothic" charset="0"/>
              </a:rPr>
              <a:t>ABC - 1995</a:t>
            </a:r>
          </a:p>
          <a:p>
            <a:pPr marR="1200150" lvl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latin typeface="Century Gothic" charset="0"/>
              <a:ea typeface="Century Gothic" charset="0"/>
              <a:cs typeface="Century Gothic" charset="0"/>
            </a:endParaRPr>
          </a:p>
          <a:p>
            <a:pPr marR="1200150" lvl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charset="0"/>
                <a:ea typeface="Century Gothic" charset="0"/>
                <a:cs typeface="Century Gothic" charset="0"/>
              </a:rPr>
              <a:t>Pixar Animation Studios – 2006</a:t>
            </a:r>
          </a:p>
          <a:p>
            <a:pPr marR="1200150" lvl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latin typeface="Century Gothic" charset="0"/>
              <a:ea typeface="Century Gothic" charset="0"/>
              <a:cs typeface="Century Gothic" charset="0"/>
            </a:endParaRPr>
          </a:p>
          <a:p>
            <a:pPr marR="1200150" lvl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charset="0"/>
                <a:ea typeface="Century Gothic" charset="0"/>
                <a:cs typeface="Century Gothic" charset="0"/>
              </a:rPr>
              <a:t>Marvel Entertainment – 2009</a:t>
            </a:r>
          </a:p>
          <a:p>
            <a:pPr marR="1200150" lvl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latin typeface="Century Gothic" charset="0"/>
              <a:ea typeface="Century Gothic" charset="0"/>
              <a:cs typeface="Century Gothic" charset="0"/>
            </a:endParaRPr>
          </a:p>
          <a:p>
            <a:pPr marR="1200150" algn="r">
              <a:lnSpc>
                <a:spcPct val="120000"/>
              </a:lnSpc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charset="0"/>
                <a:ea typeface="Century Gothic" charset="0"/>
                <a:cs typeface="Century Gothic" charset="0"/>
              </a:rPr>
              <a:t>Lucasfilm - 2012</a:t>
            </a:r>
          </a:p>
          <a:p>
            <a:pPr marR="1200150" lvl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latin typeface="Century Gothic" charset="0"/>
              <a:ea typeface="Century Gothic" charset="0"/>
              <a:cs typeface="Century Gothic" charset="0"/>
            </a:endParaRPr>
          </a:p>
          <a:p>
            <a:pPr marR="1200150" lvl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charset="0"/>
                <a:ea typeface="Century Gothic" charset="0"/>
                <a:cs typeface="Century Gothic" charset="0"/>
              </a:rPr>
              <a:t>21st Century Fox - 2017</a:t>
            </a:r>
          </a:p>
          <a:p>
            <a:pPr marR="1200150" lvl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D3156D-3F48-C04A-A93A-9760C2278802}"/>
              </a:ext>
            </a:extLst>
          </p:cNvPr>
          <p:cNvSpPr txBox="1"/>
          <p:nvPr/>
        </p:nvSpPr>
        <p:spPr>
          <a:xfrm>
            <a:off x="-868526" y="5504058"/>
            <a:ext cx="341272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>
                <a:solidFill>
                  <a:srgbClr val="CE2830"/>
                </a:solidFill>
                <a:latin typeface="Century Gothic" panose="020B0502020202020204" pitchFamily="34" charset="0"/>
              </a:rPr>
              <a:t>MAJOR ACQUISTIONS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AE4C790-9AE1-2244-976C-34CA8699D439}"/>
              </a:ext>
            </a:extLst>
          </p:cNvPr>
          <p:cNvSpPr/>
          <p:nvPr/>
        </p:nvSpPr>
        <p:spPr>
          <a:xfrm>
            <a:off x="2302516" y="-1083117"/>
            <a:ext cx="26321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2016 National Exemplar </a:t>
            </a:r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61F0DE8-439B-6545-B343-A62202EF42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9780" y="603551"/>
            <a:ext cx="1313361" cy="100691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2239CCA-D72E-6A43-B18F-4B2130C9F9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95929" y="336360"/>
            <a:ext cx="2201140" cy="165085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64BF80D-371C-CE47-B4D2-DEBA5F1428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12314" y="4884268"/>
            <a:ext cx="1162212" cy="116221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953DF2E-F6B5-3747-BA6E-76416D5BFCD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98928" y="5249549"/>
            <a:ext cx="1556783" cy="481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9938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arallelogram 7">
            <a:extLst>
              <a:ext uri="{FF2B5EF4-FFF2-40B4-BE49-F238E27FC236}">
                <a16:creationId xmlns:a16="http://schemas.microsoft.com/office/drawing/2014/main" id="{9C1E59E8-91BB-5248-8DD3-DC4CFDE13AB0}"/>
              </a:ext>
            </a:extLst>
          </p:cNvPr>
          <p:cNvSpPr/>
          <p:nvPr/>
        </p:nvSpPr>
        <p:spPr>
          <a:xfrm>
            <a:off x="5930900" y="397891"/>
            <a:ext cx="6261100" cy="6858000"/>
          </a:xfrm>
          <a:custGeom>
            <a:avLst/>
            <a:gdLst>
              <a:gd name="connsiteX0" fmla="*/ 0 w 7480300"/>
              <a:gd name="connsiteY0" fmla="*/ 6858000 h 6858000"/>
              <a:gd name="connsiteX1" fmla="*/ 1714500 w 7480300"/>
              <a:gd name="connsiteY1" fmla="*/ 0 h 6858000"/>
              <a:gd name="connsiteX2" fmla="*/ 7480300 w 7480300"/>
              <a:gd name="connsiteY2" fmla="*/ 0 h 6858000"/>
              <a:gd name="connsiteX3" fmla="*/ 5765800 w 7480300"/>
              <a:gd name="connsiteY3" fmla="*/ 6858000 h 6858000"/>
              <a:gd name="connsiteX4" fmla="*/ 0 w 7480300"/>
              <a:gd name="connsiteY4" fmla="*/ 6858000 h 6858000"/>
              <a:gd name="connsiteX0" fmla="*/ 0 w 7480300"/>
              <a:gd name="connsiteY0" fmla="*/ 6858000 h 6858000"/>
              <a:gd name="connsiteX1" fmla="*/ 723900 w 7480300"/>
              <a:gd name="connsiteY1" fmla="*/ 0 h 6858000"/>
              <a:gd name="connsiteX2" fmla="*/ 7480300 w 7480300"/>
              <a:gd name="connsiteY2" fmla="*/ 0 h 6858000"/>
              <a:gd name="connsiteX3" fmla="*/ 5765800 w 7480300"/>
              <a:gd name="connsiteY3" fmla="*/ 6858000 h 6858000"/>
              <a:gd name="connsiteX4" fmla="*/ 0 w 7480300"/>
              <a:gd name="connsiteY4" fmla="*/ 6858000 h 6858000"/>
              <a:gd name="connsiteX0" fmla="*/ 0 w 8940800"/>
              <a:gd name="connsiteY0" fmla="*/ 6858000 h 6858000"/>
              <a:gd name="connsiteX1" fmla="*/ 2184400 w 8940800"/>
              <a:gd name="connsiteY1" fmla="*/ 0 h 6858000"/>
              <a:gd name="connsiteX2" fmla="*/ 8940800 w 8940800"/>
              <a:gd name="connsiteY2" fmla="*/ 0 h 6858000"/>
              <a:gd name="connsiteX3" fmla="*/ 7226300 w 8940800"/>
              <a:gd name="connsiteY3" fmla="*/ 6858000 h 6858000"/>
              <a:gd name="connsiteX4" fmla="*/ 0 w 8940800"/>
              <a:gd name="connsiteY4" fmla="*/ 6858000 h 6858000"/>
              <a:gd name="connsiteX0" fmla="*/ 0 w 8940800"/>
              <a:gd name="connsiteY0" fmla="*/ 6858000 h 6858000"/>
              <a:gd name="connsiteX1" fmla="*/ 2184400 w 8940800"/>
              <a:gd name="connsiteY1" fmla="*/ 0 h 6858000"/>
              <a:gd name="connsiteX2" fmla="*/ 8940800 w 8940800"/>
              <a:gd name="connsiteY2" fmla="*/ 0 h 6858000"/>
              <a:gd name="connsiteX3" fmla="*/ 8940800 w 8940800"/>
              <a:gd name="connsiteY3" fmla="*/ 6858000 h 6858000"/>
              <a:gd name="connsiteX4" fmla="*/ 0 w 8940800"/>
              <a:gd name="connsiteY4" fmla="*/ 6858000 h 6858000"/>
              <a:gd name="connsiteX0" fmla="*/ 0 w 8940800"/>
              <a:gd name="connsiteY0" fmla="*/ 6858000 h 6858000"/>
              <a:gd name="connsiteX1" fmla="*/ 5486400 w 8940800"/>
              <a:gd name="connsiteY1" fmla="*/ 12700 h 6858000"/>
              <a:gd name="connsiteX2" fmla="*/ 8940800 w 8940800"/>
              <a:gd name="connsiteY2" fmla="*/ 0 h 6858000"/>
              <a:gd name="connsiteX3" fmla="*/ 8940800 w 8940800"/>
              <a:gd name="connsiteY3" fmla="*/ 6858000 h 6858000"/>
              <a:gd name="connsiteX4" fmla="*/ 0 w 8940800"/>
              <a:gd name="connsiteY4" fmla="*/ 6858000 h 6858000"/>
              <a:gd name="connsiteX0" fmla="*/ 0 w 5956300"/>
              <a:gd name="connsiteY0" fmla="*/ 6858000 h 6858000"/>
              <a:gd name="connsiteX1" fmla="*/ 2501900 w 5956300"/>
              <a:gd name="connsiteY1" fmla="*/ 12700 h 6858000"/>
              <a:gd name="connsiteX2" fmla="*/ 5956300 w 5956300"/>
              <a:gd name="connsiteY2" fmla="*/ 0 h 6858000"/>
              <a:gd name="connsiteX3" fmla="*/ 5956300 w 5956300"/>
              <a:gd name="connsiteY3" fmla="*/ 6858000 h 6858000"/>
              <a:gd name="connsiteX4" fmla="*/ 0 w 5956300"/>
              <a:gd name="connsiteY4" fmla="*/ 6858000 h 6858000"/>
              <a:gd name="connsiteX0" fmla="*/ 0 w 5956300"/>
              <a:gd name="connsiteY0" fmla="*/ 6858000 h 6858000"/>
              <a:gd name="connsiteX1" fmla="*/ 2463800 w 5956300"/>
              <a:gd name="connsiteY1" fmla="*/ 0 h 6858000"/>
              <a:gd name="connsiteX2" fmla="*/ 5956300 w 5956300"/>
              <a:gd name="connsiteY2" fmla="*/ 0 h 6858000"/>
              <a:gd name="connsiteX3" fmla="*/ 5956300 w 5956300"/>
              <a:gd name="connsiteY3" fmla="*/ 6858000 h 6858000"/>
              <a:gd name="connsiteX4" fmla="*/ 0 w 5956300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56300" h="6858000">
                <a:moveTo>
                  <a:pt x="0" y="6858000"/>
                </a:moveTo>
                <a:lnTo>
                  <a:pt x="2463800" y="0"/>
                </a:lnTo>
                <a:lnTo>
                  <a:pt x="5956300" y="0"/>
                </a:lnTo>
                <a:lnTo>
                  <a:pt x="59563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FC62F5-2EEC-C448-9E73-EE584B4E1D0B}"/>
              </a:ext>
            </a:extLst>
          </p:cNvPr>
          <p:cNvSpPr txBox="1"/>
          <p:nvPr/>
        </p:nvSpPr>
        <p:spPr>
          <a:xfrm>
            <a:off x="7866582" y="1578769"/>
            <a:ext cx="32111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charset="0"/>
                <a:ea typeface="Century Gothic" charset="0"/>
                <a:cs typeface="Century Gothic" charset="0"/>
              </a:rPr>
              <a:t>What trends are seen in Disney’s Revenue</a:t>
            </a:r>
            <a:endParaRPr lang="en-US" sz="1100" b="1" spc="300" dirty="0">
              <a:solidFill>
                <a:schemeClr val="tx1">
                  <a:lumMod val="65000"/>
                  <a:lumOff val="35000"/>
                </a:schemeClr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10" name="Parallelogram 15">
            <a:extLst>
              <a:ext uri="{FF2B5EF4-FFF2-40B4-BE49-F238E27FC236}">
                <a16:creationId xmlns:a16="http://schemas.microsoft.com/office/drawing/2014/main" id="{1502BEC4-0D9A-9643-A11B-FB168B3497D5}"/>
              </a:ext>
            </a:extLst>
          </p:cNvPr>
          <p:cNvSpPr/>
          <p:nvPr/>
        </p:nvSpPr>
        <p:spPr>
          <a:xfrm>
            <a:off x="5905500" y="-12700"/>
            <a:ext cx="2628900" cy="6997700"/>
          </a:xfrm>
          <a:custGeom>
            <a:avLst/>
            <a:gdLst>
              <a:gd name="connsiteX0" fmla="*/ 0 w 3784600"/>
              <a:gd name="connsiteY0" fmla="*/ 6858000 h 6858000"/>
              <a:gd name="connsiteX1" fmla="*/ 946150 w 3784600"/>
              <a:gd name="connsiteY1" fmla="*/ 0 h 6858000"/>
              <a:gd name="connsiteX2" fmla="*/ 3784600 w 3784600"/>
              <a:gd name="connsiteY2" fmla="*/ 0 h 6858000"/>
              <a:gd name="connsiteX3" fmla="*/ 2838450 w 3784600"/>
              <a:gd name="connsiteY3" fmla="*/ 6858000 h 6858000"/>
              <a:gd name="connsiteX4" fmla="*/ 0 w 3784600"/>
              <a:gd name="connsiteY4" fmla="*/ 6858000 h 6858000"/>
              <a:gd name="connsiteX0" fmla="*/ 0 w 5676900"/>
              <a:gd name="connsiteY0" fmla="*/ 6858000 h 6858000"/>
              <a:gd name="connsiteX1" fmla="*/ 946150 w 5676900"/>
              <a:gd name="connsiteY1" fmla="*/ 0 h 6858000"/>
              <a:gd name="connsiteX2" fmla="*/ 5676900 w 5676900"/>
              <a:gd name="connsiteY2" fmla="*/ 25400 h 6858000"/>
              <a:gd name="connsiteX3" fmla="*/ 2838450 w 5676900"/>
              <a:gd name="connsiteY3" fmla="*/ 6858000 h 6858000"/>
              <a:gd name="connsiteX4" fmla="*/ 0 w 5676900"/>
              <a:gd name="connsiteY4" fmla="*/ 6858000 h 6858000"/>
              <a:gd name="connsiteX0" fmla="*/ 0 w 5676900"/>
              <a:gd name="connsiteY0" fmla="*/ 6858000 h 6870700"/>
              <a:gd name="connsiteX1" fmla="*/ 946150 w 5676900"/>
              <a:gd name="connsiteY1" fmla="*/ 0 h 6870700"/>
              <a:gd name="connsiteX2" fmla="*/ 5676900 w 5676900"/>
              <a:gd name="connsiteY2" fmla="*/ 25400 h 6870700"/>
              <a:gd name="connsiteX3" fmla="*/ 3117850 w 5676900"/>
              <a:gd name="connsiteY3" fmla="*/ 6870700 h 6870700"/>
              <a:gd name="connsiteX4" fmla="*/ 0 w 5676900"/>
              <a:gd name="connsiteY4" fmla="*/ 6858000 h 6870700"/>
              <a:gd name="connsiteX0" fmla="*/ 1962150 w 4730750"/>
              <a:gd name="connsiteY0" fmla="*/ 6896100 h 6896100"/>
              <a:gd name="connsiteX1" fmla="*/ 0 w 4730750"/>
              <a:gd name="connsiteY1" fmla="*/ 0 h 6896100"/>
              <a:gd name="connsiteX2" fmla="*/ 4730750 w 4730750"/>
              <a:gd name="connsiteY2" fmla="*/ 25400 h 6896100"/>
              <a:gd name="connsiteX3" fmla="*/ 2171700 w 4730750"/>
              <a:gd name="connsiteY3" fmla="*/ 6870700 h 6896100"/>
              <a:gd name="connsiteX4" fmla="*/ 1962150 w 4730750"/>
              <a:gd name="connsiteY4" fmla="*/ 6896100 h 6896100"/>
              <a:gd name="connsiteX0" fmla="*/ 0 w 2768600"/>
              <a:gd name="connsiteY0" fmla="*/ 6870700 h 6870700"/>
              <a:gd name="connsiteX1" fmla="*/ 1847850 w 2768600"/>
              <a:gd name="connsiteY1" fmla="*/ 12700 h 6870700"/>
              <a:gd name="connsiteX2" fmla="*/ 2768600 w 2768600"/>
              <a:gd name="connsiteY2" fmla="*/ 0 h 6870700"/>
              <a:gd name="connsiteX3" fmla="*/ 209550 w 2768600"/>
              <a:gd name="connsiteY3" fmla="*/ 6845300 h 6870700"/>
              <a:gd name="connsiteX4" fmla="*/ 0 w 2768600"/>
              <a:gd name="connsiteY4" fmla="*/ 6870700 h 6870700"/>
              <a:gd name="connsiteX0" fmla="*/ 0 w 2768600"/>
              <a:gd name="connsiteY0" fmla="*/ 6908800 h 6908800"/>
              <a:gd name="connsiteX1" fmla="*/ 1860550 w 2768600"/>
              <a:gd name="connsiteY1" fmla="*/ 0 h 6908800"/>
              <a:gd name="connsiteX2" fmla="*/ 2768600 w 2768600"/>
              <a:gd name="connsiteY2" fmla="*/ 38100 h 6908800"/>
              <a:gd name="connsiteX3" fmla="*/ 209550 w 2768600"/>
              <a:gd name="connsiteY3" fmla="*/ 6883400 h 6908800"/>
              <a:gd name="connsiteX4" fmla="*/ 0 w 2768600"/>
              <a:gd name="connsiteY4" fmla="*/ 6908800 h 6908800"/>
              <a:gd name="connsiteX0" fmla="*/ 0 w 2806700"/>
              <a:gd name="connsiteY0" fmla="*/ 6908800 h 6908800"/>
              <a:gd name="connsiteX1" fmla="*/ 1860550 w 2806700"/>
              <a:gd name="connsiteY1" fmla="*/ 0 h 6908800"/>
              <a:gd name="connsiteX2" fmla="*/ 2806700 w 2806700"/>
              <a:gd name="connsiteY2" fmla="*/ 0 h 6908800"/>
              <a:gd name="connsiteX3" fmla="*/ 209550 w 2806700"/>
              <a:gd name="connsiteY3" fmla="*/ 6883400 h 6908800"/>
              <a:gd name="connsiteX4" fmla="*/ 0 w 2806700"/>
              <a:gd name="connsiteY4" fmla="*/ 6908800 h 6908800"/>
              <a:gd name="connsiteX0" fmla="*/ 0 w 2628900"/>
              <a:gd name="connsiteY0" fmla="*/ 6908800 h 6908800"/>
              <a:gd name="connsiteX1" fmla="*/ 1682750 w 2628900"/>
              <a:gd name="connsiteY1" fmla="*/ 0 h 6908800"/>
              <a:gd name="connsiteX2" fmla="*/ 2628900 w 2628900"/>
              <a:gd name="connsiteY2" fmla="*/ 0 h 6908800"/>
              <a:gd name="connsiteX3" fmla="*/ 31750 w 2628900"/>
              <a:gd name="connsiteY3" fmla="*/ 6883400 h 6908800"/>
              <a:gd name="connsiteX4" fmla="*/ 0 w 2628900"/>
              <a:gd name="connsiteY4" fmla="*/ 6908800 h 690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28900" h="6908800">
                <a:moveTo>
                  <a:pt x="0" y="6908800"/>
                </a:moveTo>
                <a:lnTo>
                  <a:pt x="1682750" y="0"/>
                </a:lnTo>
                <a:lnTo>
                  <a:pt x="2628900" y="0"/>
                </a:lnTo>
                <a:lnTo>
                  <a:pt x="31750" y="6883400"/>
                </a:lnTo>
                <a:lnTo>
                  <a:pt x="0" y="6908800"/>
                </a:lnTo>
                <a:close/>
              </a:path>
            </a:pathLst>
          </a:custGeom>
          <a:solidFill>
            <a:srgbClr val="CE2830">
              <a:alpha val="8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E783AFE-E619-2F4C-843F-2EE5EFC2E4DC}"/>
              </a:ext>
            </a:extLst>
          </p:cNvPr>
          <p:cNvSpPr/>
          <p:nvPr/>
        </p:nvSpPr>
        <p:spPr>
          <a:xfrm>
            <a:off x="7866582" y="2682569"/>
            <a:ext cx="4173369" cy="29731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20000"/>
              </a:spcBef>
              <a:defRPr/>
            </a:pPr>
            <a:endParaRPr lang="en-US" dirty="0">
              <a:latin typeface="Century Gothic" charset="0"/>
              <a:ea typeface="Century Gothic" charset="0"/>
              <a:cs typeface="Century Gothic" charset="0"/>
            </a:endParaRPr>
          </a:p>
          <a:p>
            <a:pPr>
              <a:spcBef>
                <a:spcPct val="20000"/>
              </a:spcBef>
              <a:defRPr/>
            </a:pPr>
            <a:r>
              <a:rPr lang="en-US" dirty="0">
                <a:latin typeface="Century Gothic" charset="0"/>
                <a:ea typeface="Century Gothic" charset="0"/>
                <a:cs typeface="Century Gothic" charset="0"/>
              </a:rPr>
              <a:t>Increase over time</a:t>
            </a:r>
          </a:p>
          <a:p>
            <a:pPr lvl="0">
              <a:spcBef>
                <a:spcPct val="20000"/>
              </a:spcBef>
              <a:defRPr/>
            </a:pPr>
            <a:endParaRPr lang="en-US" dirty="0">
              <a:solidFill>
                <a:srgbClr val="2C3744"/>
              </a:solidFill>
              <a:latin typeface="Century Gothic" charset="0"/>
              <a:ea typeface="Century Gothic" charset="0"/>
              <a:cs typeface="Century Gothic" charset="0"/>
            </a:endParaRPr>
          </a:p>
          <a:p>
            <a:pPr lvl="0">
              <a:spcBef>
                <a:spcPct val="20000"/>
              </a:spcBef>
              <a:defRPr/>
            </a:pPr>
            <a:r>
              <a:rPr lang="en-US" dirty="0">
                <a:solidFill>
                  <a:srgbClr val="2C3744"/>
                </a:solidFill>
                <a:latin typeface="Century Gothic" charset="0"/>
                <a:ea typeface="Century Gothic" charset="0"/>
                <a:cs typeface="Century Gothic" charset="0"/>
              </a:rPr>
              <a:t>Positive impact after each acquisition</a:t>
            </a:r>
          </a:p>
          <a:p>
            <a:pPr lvl="0">
              <a:spcBef>
                <a:spcPct val="20000"/>
              </a:spcBef>
              <a:defRPr/>
            </a:pPr>
            <a:endParaRPr lang="en-US" dirty="0">
              <a:solidFill>
                <a:srgbClr val="2C3744"/>
              </a:solidFill>
              <a:latin typeface="Century Gothic" charset="0"/>
              <a:ea typeface="Century Gothic" charset="0"/>
              <a:cs typeface="Century Gothic" charset="0"/>
            </a:endParaRPr>
          </a:p>
          <a:p>
            <a:pPr lvl="0">
              <a:spcBef>
                <a:spcPct val="20000"/>
              </a:spcBef>
              <a:defRPr/>
            </a:pPr>
            <a:r>
              <a:rPr lang="en-US" dirty="0">
                <a:solidFill>
                  <a:srgbClr val="2C3744"/>
                </a:solidFill>
                <a:latin typeface="Century Gothic" charset="0"/>
                <a:ea typeface="Century Gothic" charset="0"/>
                <a:cs typeface="Century Gothic" charset="0"/>
              </a:rPr>
              <a:t>Drop from 2016 to 2017</a:t>
            </a:r>
          </a:p>
          <a:p>
            <a:pPr lvl="0">
              <a:spcBef>
                <a:spcPct val="20000"/>
              </a:spcBef>
              <a:defRPr/>
            </a:pPr>
            <a:endParaRPr lang="en-US" dirty="0">
              <a:solidFill>
                <a:srgbClr val="2C3744"/>
              </a:solidFill>
              <a:latin typeface="Century Gothic" charset="0"/>
              <a:ea typeface="Century Gothic" charset="0"/>
              <a:cs typeface="Century Gothic" charset="0"/>
            </a:endParaRPr>
          </a:p>
          <a:p>
            <a:pPr lvl="0">
              <a:spcBef>
                <a:spcPct val="20000"/>
              </a:spcBef>
              <a:defRPr/>
            </a:pPr>
            <a:r>
              <a:rPr lang="en-US" dirty="0">
                <a:solidFill>
                  <a:srgbClr val="2C3744"/>
                </a:solidFill>
                <a:latin typeface="Century Gothic" charset="0"/>
                <a:ea typeface="Century Gothic" charset="0"/>
                <a:cs typeface="Century Gothic" charset="0"/>
              </a:rPr>
              <a:t>Large leap after ABC Acquisition</a:t>
            </a:r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E12FEA02-A025-FB47-8032-A09E2FCF93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356" y="256049"/>
            <a:ext cx="4405019" cy="293667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3A7B78A-19AC-48A5-8AB4-A72ABBB429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356" y="3486150"/>
            <a:ext cx="4406120" cy="2936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4474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E4D368A-3252-0A47-A06F-132389F9C2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0588" y="-949898"/>
            <a:ext cx="12243881" cy="9182911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08E284D3-3F72-D843-950C-0C2EA62F4E76}"/>
              </a:ext>
            </a:extLst>
          </p:cNvPr>
          <p:cNvGrpSpPr/>
          <p:nvPr/>
        </p:nvGrpSpPr>
        <p:grpSpPr>
          <a:xfrm>
            <a:off x="256229" y="-316993"/>
            <a:ext cx="11245515" cy="9368589"/>
            <a:chOff x="256229" y="-1042736"/>
            <a:chExt cx="11245515" cy="9368589"/>
          </a:xfrm>
        </p:grpSpPr>
        <p:sp>
          <p:nvSpPr>
            <p:cNvPr id="7" name="Parallelogram 13">
              <a:extLst>
                <a:ext uri="{FF2B5EF4-FFF2-40B4-BE49-F238E27FC236}">
                  <a16:creationId xmlns:a16="http://schemas.microsoft.com/office/drawing/2014/main" id="{68356210-2CF9-D647-BDAC-B23B76E903F0}"/>
                </a:ext>
              </a:extLst>
            </p:cNvPr>
            <p:cNvSpPr/>
            <p:nvPr/>
          </p:nvSpPr>
          <p:spPr>
            <a:xfrm>
              <a:off x="256229" y="-1042736"/>
              <a:ext cx="11245515" cy="9368589"/>
            </a:xfrm>
            <a:custGeom>
              <a:avLst/>
              <a:gdLst>
                <a:gd name="connsiteX0" fmla="*/ 0 w 7283115"/>
                <a:gd name="connsiteY0" fmla="*/ 9336505 h 9336505"/>
                <a:gd name="connsiteX1" fmla="*/ 1820779 w 7283115"/>
                <a:gd name="connsiteY1" fmla="*/ 0 h 9336505"/>
                <a:gd name="connsiteX2" fmla="*/ 7283115 w 7283115"/>
                <a:gd name="connsiteY2" fmla="*/ 0 h 9336505"/>
                <a:gd name="connsiteX3" fmla="*/ 5462336 w 7283115"/>
                <a:gd name="connsiteY3" fmla="*/ 9336505 h 9336505"/>
                <a:gd name="connsiteX4" fmla="*/ 0 w 7283115"/>
                <a:gd name="connsiteY4" fmla="*/ 9336505 h 9336505"/>
                <a:gd name="connsiteX0" fmla="*/ 0 w 7283115"/>
                <a:gd name="connsiteY0" fmla="*/ 9336505 h 9336505"/>
                <a:gd name="connsiteX1" fmla="*/ 617622 w 7283115"/>
                <a:gd name="connsiteY1" fmla="*/ 0 h 9336505"/>
                <a:gd name="connsiteX2" fmla="*/ 7283115 w 7283115"/>
                <a:gd name="connsiteY2" fmla="*/ 0 h 9336505"/>
                <a:gd name="connsiteX3" fmla="*/ 5462336 w 7283115"/>
                <a:gd name="connsiteY3" fmla="*/ 9336505 h 9336505"/>
                <a:gd name="connsiteX4" fmla="*/ 0 w 7283115"/>
                <a:gd name="connsiteY4" fmla="*/ 9336505 h 9336505"/>
                <a:gd name="connsiteX0" fmla="*/ 0 w 8213557"/>
                <a:gd name="connsiteY0" fmla="*/ 9336505 h 9336505"/>
                <a:gd name="connsiteX1" fmla="*/ 617622 w 8213557"/>
                <a:gd name="connsiteY1" fmla="*/ 0 h 9336505"/>
                <a:gd name="connsiteX2" fmla="*/ 8213557 w 8213557"/>
                <a:gd name="connsiteY2" fmla="*/ 16042 h 9336505"/>
                <a:gd name="connsiteX3" fmla="*/ 5462336 w 8213557"/>
                <a:gd name="connsiteY3" fmla="*/ 9336505 h 9336505"/>
                <a:gd name="connsiteX4" fmla="*/ 0 w 8213557"/>
                <a:gd name="connsiteY4" fmla="*/ 9336505 h 9336505"/>
                <a:gd name="connsiteX0" fmla="*/ 0 w 11245515"/>
                <a:gd name="connsiteY0" fmla="*/ 9368589 h 9368589"/>
                <a:gd name="connsiteX1" fmla="*/ 3649580 w 11245515"/>
                <a:gd name="connsiteY1" fmla="*/ 0 h 9368589"/>
                <a:gd name="connsiteX2" fmla="*/ 11245515 w 11245515"/>
                <a:gd name="connsiteY2" fmla="*/ 16042 h 9368589"/>
                <a:gd name="connsiteX3" fmla="*/ 8494294 w 11245515"/>
                <a:gd name="connsiteY3" fmla="*/ 9336505 h 9368589"/>
                <a:gd name="connsiteX4" fmla="*/ 0 w 11245515"/>
                <a:gd name="connsiteY4" fmla="*/ 9368589 h 9368589"/>
                <a:gd name="connsiteX0" fmla="*/ 0 w 11245515"/>
                <a:gd name="connsiteY0" fmla="*/ 9368589 h 9368589"/>
                <a:gd name="connsiteX1" fmla="*/ 3649580 w 11245515"/>
                <a:gd name="connsiteY1" fmla="*/ 0 h 9368589"/>
                <a:gd name="connsiteX2" fmla="*/ 11245515 w 11245515"/>
                <a:gd name="connsiteY2" fmla="*/ 16042 h 9368589"/>
                <a:gd name="connsiteX3" fmla="*/ 7692188 w 11245515"/>
                <a:gd name="connsiteY3" fmla="*/ 9320463 h 9368589"/>
                <a:gd name="connsiteX4" fmla="*/ 0 w 11245515"/>
                <a:gd name="connsiteY4" fmla="*/ 9368589 h 9368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45515" h="9368589">
                  <a:moveTo>
                    <a:pt x="0" y="9368589"/>
                  </a:moveTo>
                  <a:lnTo>
                    <a:pt x="3649580" y="0"/>
                  </a:lnTo>
                  <a:lnTo>
                    <a:pt x="11245515" y="16042"/>
                  </a:lnTo>
                  <a:lnTo>
                    <a:pt x="7692188" y="9320463"/>
                  </a:lnTo>
                  <a:lnTo>
                    <a:pt x="0" y="9368589"/>
                  </a:lnTo>
                  <a:close/>
                </a:path>
              </a:pathLst>
            </a:custGeom>
            <a:solidFill>
              <a:schemeClr val="bg1">
                <a:alpha val="9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29B85AA0-79D8-AB44-AD58-CC467E5A5D9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7516" y="3641558"/>
              <a:ext cx="1538036" cy="3930316"/>
            </a:xfrm>
            <a:prstGeom prst="line">
              <a:avLst/>
            </a:prstGeom>
            <a:ln w="76200">
              <a:solidFill>
                <a:srgbClr val="CE283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0A9ECECF-1930-9B44-84BF-47F69DFE243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832034" y="1909010"/>
              <a:ext cx="1538036" cy="3930316"/>
            </a:xfrm>
            <a:prstGeom prst="line">
              <a:avLst/>
            </a:prstGeom>
            <a:ln w="180975">
              <a:solidFill>
                <a:srgbClr val="CE283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9352968C-EA9C-6546-A75D-33ADDFDBB30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75017" y="3056272"/>
              <a:ext cx="982675" cy="2414087"/>
            </a:xfrm>
            <a:prstGeom prst="line">
              <a:avLst/>
            </a:prstGeom>
            <a:ln w="76200">
              <a:solidFill>
                <a:srgbClr val="CE283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C785DBA3-33EA-444C-B8F8-8F60E3239B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889894" y="4203282"/>
              <a:ext cx="982675" cy="2414087"/>
            </a:xfrm>
            <a:prstGeom prst="line">
              <a:avLst/>
            </a:prstGeom>
            <a:ln w="76200">
              <a:solidFill>
                <a:srgbClr val="CE283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D3EFC6E-330E-8B44-A1FB-6BB83D4109F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55771" y="-1042736"/>
              <a:ext cx="1538036" cy="3930316"/>
            </a:xfrm>
            <a:prstGeom prst="line">
              <a:avLst/>
            </a:prstGeom>
            <a:ln w="76200">
              <a:solidFill>
                <a:srgbClr val="CE283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B6B274D9-AC69-1140-9E37-214F7D0C83CC}"/>
              </a:ext>
            </a:extLst>
          </p:cNvPr>
          <p:cNvSpPr txBox="1"/>
          <p:nvPr/>
        </p:nvSpPr>
        <p:spPr>
          <a:xfrm>
            <a:off x="3124789" y="-82043"/>
            <a:ext cx="716123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spc="300" dirty="0">
                <a:solidFill>
                  <a:schemeClr val="bg2">
                    <a:lumMod val="75000"/>
                  </a:schemeClr>
                </a:solidFill>
                <a:latin typeface="Century Gothic" charset="0"/>
                <a:ea typeface="Century Gothic" charset="0"/>
                <a:cs typeface="Century Gothic" charset="0"/>
              </a:rPr>
              <a:t>IMPACT FROM</a:t>
            </a:r>
          </a:p>
          <a:p>
            <a:pPr algn="ctr"/>
            <a:r>
              <a:rPr lang="en-US" sz="4800" b="1" spc="300" dirty="0">
                <a:solidFill>
                  <a:schemeClr val="bg2">
                    <a:lumMod val="75000"/>
                  </a:schemeClr>
                </a:solidFill>
                <a:latin typeface="Century Gothic" charset="0"/>
                <a:ea typeface="Century Gothic" charset="0"/>
                <a:cs typeface="Century Gothic" charset="0"/>
              </a:rPr>
              <a:t>ACQUISITIONS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FA1E530-F092-4890-8100-047078F2C56C}"/>
              </a:ext>
            </a:extLst>
          </p:cNvPr>
          <p:cNvSpPr/>
          <p:nvPr/>
        </p:nvSpPr>
        <p:spPr>
          <a:xfrm>
            <a:off x="3359967" y="1433568"/>
            <a:ext cx="8229059" cy="183678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marL="285750" marR="1200150" lvl="0" indent="-2857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charset="0"/>
                <a:ea typeface="Century Gothic" charset="0"/>
                <a:cs typeface="Century Gothic" charset="0"/>
              </a:rPr>
              <a:t>Most of Disney’s acquisitions lead to an increase in revenue</a:t>
            </a:r>
          </a:p>
          <a:p>
            <a:pPr marL="285750" marR="1200150" lvl="0" indent="-2857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charset="0"/>
                <a:ea typeface="Century Gothic" charset="0"/>
                <a:cs typeface="Century Gothic" charset="0"/>
              </a:rPr>
              <a:t>Some of the acquisitions showed larger impact than other</a:t>
            </a:r>
          </a:p>
          <a:p>
            <a:pPr marL="285750" marR="1200150" lvl="0" indent="-2857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charset="0"/>
                <a:ea typeface="Century Gothic" charset="0"/>
                <a:cs typeface="Century Gothic" charset="0"/>
              </a:rPr>
              <a:t>Acquisition of ABC set Disney up to become major powerhouse in the media industry</a:t>
            </a:r>
          </a:p>
          <a:p>
            <a:pPr marL="285750" marR="1200150" lvl="0" indent="-2857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charset="0"/>
                <a:ea typeface="Century Gothic" charset="0"/>
                <a:cs typeface="Century Gothic" charset="0"/>
              </a:rPr>
              <a:t>Pixar already had a partnership with Disney, and had smaller impact after acquired (graphic below)</a:t>
            </a: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pic>
        <p:nvPicPr>
          <p:cNvPr id="1026" name="Picture 2" descr="Pixar Bar Graph.png">
            <a:extLst>
              <a:ext uri="{FF2B5EF4-FFF2-40B4-BE49-F238E27FC236}">
                <a16:creationId xmlns:a16="http://schemas.microsoft.com/office/drawing/2014/main" id="{187834C9-6D76-474B-BB2F-8E170A6924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3117" y="3289978"/>
            <a:ext cx="5192807" cy="3461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59139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03F3631-375F-4443-BC70-5D8ED9B1BEFF}"/>
              </a:ext>
            </a:extLst>
          </p:cNvPr>
          <p:cNvSpPr/>
          <p:nvPr/>
        </p:nvSpPr>
        <p:spPr>
          <a:xfrm>
            <a:off x="1060174" y="1160607"/>
            <a:ext cx="10164417" cy="5160680"/>
          </a:xfrm>
          <a:prstGeom prst="rect">
            <a:avLst/>
          </a:prstGeom>
          <a:solidFill>
            <a:schemeClr val="bg1">
              <a:alpha val="94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2DD405E-F5AF-4B4A-B853-BEA2E80E8CB8}"/>
              </a:ext>
            </a:extLst>
          </p:cNvPr>
          <p:cNvSpPr txBox="1"/>
          <p:nvPr/>
        </p:nvSpPr>
        <p:spPr>
          <a:xfrm>
            <a:off x="414671" y="329610"/>
            <a:ext cx="724589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chemeClr val="bg1">
                    <a:lumMod val="75000"/>
                  </a:schemeClr>
                </a:solidFill>
                <a:latin typeface="Century Gothic" panose="020B0502020202020204" pitchFamily="34" charset="0"/>
              </a:rPr>
              <a:t>MARVEL VS LUCASFILMS</a:t>
            </a:r>
            <a:endParaRPr lang="en-US" sz="4800" b="1" dirty="0">
              <a:solidFill>
                <a:schemeClr val="bg1">
                  <a:lumMod val="7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1F6F897-F719-3E49-BFDC-FCB872120503}"/>
              </a:ext>
            </a:extLst>
          </p:cNvPr>
          <p:cNvSpPr/>
          <p:nvPr/>
        </p:nvSpPr>
        <p:spPr>
          <a:xfrm>
            <a:off x="1171596" y="1367710"/>
            <a:ext cx="10164417" cy="5160680"/>
          </a:xfrm>
          <a:prstGeom prst="rect">
            <a:avLst/>
          </a:prstGeom>
          <a:noFill/>
          <a:ln w="57150">
            <a:solidFill>
              <a:srgbClr val="CE28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B31D589-3BB2-4E5B-AE65-DA5858852DFD}"/>
              </a:ext>
            </a:extLst>
          </p:cNvPr>
          <p:cNvSpPr/>
          <p:nvPr/>
        </p:nvSpPr>
        <p:spPr>
          <a:xfrm>
            <a:off x="1564565" y="1445924"/>
            <a:ext cx="597923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entury Gothic" panose="020B0502020202020204" pitchFamily="34" charset="0"/>
              </a:rPr>
              <a:t>Recent acquisitions had a large presence in popular culture before being acquired, but did they have a large impact on revenue?</a:t>
            </a:r>
          </a:p>
        </p:txBody>
      </p:sp>
      <p:pic>
        <p:nvPicPr>
          <p:cNvPr id="7" name="Picture 6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951B627C-B827-1B4C-A38C-08B0BEF23C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8187" y="2974315"/>
            <a:ext cx="4762217" cy="2584429"/>
          </a:xfrm>
          <a:prstGeom prst="rect">
            <a:avLst/>
          </a:prstGeom>
        </p:spPr>
      </p:pic>
      <p:pic>
        <p:nvPicPr>
          <p:cNvPr id="9" name="Picture 8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242A48FC-4397-E947-A787-AB9E00B412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6390" y="3023623"/>
            <a:ext cx="4667414" cy="2485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9145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5ECE157-98E0-A745-8D18-E3C8E44B8E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2742" y="-149345"/>
            <a:ext cx="11201617" cy="6941847"/>
          </a:xfrm>
          <a:prstGeom prst="rect">
            <a:avLst/>
          </a:prstGeom>
        </p:spPr>
      </p:pic>
      <p:sp>
        <p:nvSpPr>
          <p:cNvPr id="2" name="Rectangle 11">
            <a:extLst>
              <a:ext uri="{FF2B5EF4-FFF2-40B4-BE49-F238E27FC236}">
                <a16:creationId xmlns:a16="http://schemas.microsoft.com/office/drawing/2014/main" id="{719AAC87-C705-7A41-B7E5-E5E120D5D998}"/>
              </a:ext>
            </a:extLst>
          </p:cNvPr>
          <p:cNvSpPr/>
          <p:nvPr/>
        </p:nvSpPr>
        <p:spPr>
          <a:xfrm>
            <a:off x="2339052" y="-18080"/>
            <a:ext cx="3572014" cy="7201168"/>
          </a:xfrm>
          <a:custGeom>
            <a:avLst/>
            <a:gdLst>
              <a:gd name="connsiteX0" fmla="*/ 0 w 554494"/>
              <a:gd name="connsiteY0" fmla="*/ 0 h 6858000"/>
              <a:gd name="connsiteX1" fmla="*/ 554494 w 554494"/>
              <a:gd name="connsiteY1" fmla="*/ 0 h 6858000"/>
              <a:gd name="connsiteX2" fmla="*/ 554494 w 554494"/>
              <a:gd name="connsiteY2" fmla="*/ 6858000 h 6858000"/>
              <a:gd name="connsiteX3" fmla="*/ 0 w 554494"/>
              <a:gd name="connsiteY3" fmla="*/ 6858000 h 6858000"/>
              <a:gd name="connsiteX4" fmla="*/ 0 w 554494"/>
              <a:gd name="connsiteY4" fmla="*/ 0 h 6858000"/>
              <a:gd name="connsiteX0" fmla="*/ 0 w 1459750"/>
              <a:gd name="connsiteY0" fmla="*/ 0 h 6858000"/>
              <a:gd name="connsiteX1" fmla="*/ 1459750 w 1459750"/>
              <a:gd name="connsiteY1" fmla="*/ 0 h 6858000"/>
              <a:gd name="connsiteX2" fmla="*/ 554494 w 1459750"/>
              <a:gd name="connsiteY2" fmla="*/ 6858000 h 6858000"/>
              <a:gd name="connsiteX3" fmla="*/ 0 w 1459750"/>
              <a:gd name="connsiteY3" fmla="*/ 6858000 h 6858000"/>
              <a:gd name="connsiteX4" fmla="*/ 0 w 1459750"/>
              <a:gd name="connsiteY4" fmla="*/ 0 h 6858000"/>
              <a:gd name="connsiteX0" fmla="*/ 201168 w 1459750"/>
              <a:gd name="connsiteY0" fmla="*/ 9144 h 6858000"/>
              <a:gd name="connsiteX1" fmla="*/ 1459750 w 1459750"/>
              <a:gd name="connsiteY1" fmla="*/ 0 h 6858000"/>
              <a:gd name="connsiteX2" fmla="*/ 554494 w 1459750"/>
              <a:gd name="connsiteY2" fmla="*/ 6858000 h 6858000"/>
              <a:gd name="connsiteX3" fmla="*/ 0 w 1459750"/>
              <a:gd name="connsiteY3" fmla="*/ 6858000 h 6858000"/>
              <a:gd name="connsiteX4" fmla="*/ 201168 w 1459750"/>
              <a:gd name="connsiteY4" fmla="*/ 9144 h 6858000"/>
              <a:gd name="connsiteX0" fmla="*/ 182880 w 1459750"/>
              <a:gd name="connsiteY0" fmla="*/ 0 h 6986016"/>
              <a:gd name="connsiteX1" fmla="*/ 1459750 w 1459750"/>
              <a:gd name="connsiteY1" fmla="*/ 128016 h 6986016"/>
              <a:gd name="connsiteX2" fmla="*/ 554494 w 1459750"/>
              <a:gd name="connsiteY2" fmla="*/ 6986016 h 6986016"/>
              <a:gd name="connsiteX3" fmla="*/ 0 w 1459750"/>
              <a:gd name="connsiteY3" fmla="*/ 6986016 h 6986016"/>
              <a:gd name="connsiteX4" fmla="*/ 182880 w 1459750"/>
              <a:gd name="connsiteY4" fmla="*/ 0 h 6986016"/>
              <a:gd name="connsiteX0" fmla="*/ 182880 w 1468894"/>
              <a:gd name="connsiteY0" fmla="*/ 18288 h 7004304"/>
              <a:gd name="connsiteX1" fmla="*/ 1468894 w 1468894"/>
              <a:gd name="connsiteY1" fmla="*/ 0 h 7004304"/>
              <a:gd name="connsiteX2" fmla="*/ 554494 w 1468894"/>
              <a:gd name="connsiteY2" fmla="*/ 7004304 h 7004304"/>
              <a:gd name="connsiteX3" fmla="*/ 0 w 1468894"/>
              <a:gd name="connsiteY3" fmla="*/ 7004304 h 7004304"/>
              <a:gd name="connsiteX4" fmla="*/ 182880 w 1468894"/>
              <a:gd name="connsiteY4" fmla="*/ 18288 h 7004304"/>
              <a:gd name="connsiteX0" fmla="*/ 0 w 3572014"/>
              <a:gd name="connsiteY0" fmla="*/ 0 h 7107039"/>
              <a:gd name="connsiteX1" fmla="*/ 3572014 w 3572014"/>
              <a:gd name="connsiteY1" fmla="*/ 102735 h 7107039"/>
              <a:gd name="connsiteX2" fmla="*/ 2657614 w 3572014"/>
              <a:gd name="connsiteY2" fmla="*/ 7107039 h 7107039"/>
              <a:gd name="connsiteX3" fmla="*/ 2103120 w 3572014"/>
              <a:gd name="connsiteY3" fmla="*/ 7107039 h 7107039"/>
              <a:gd name="connsiteX4" fmla="*/ 0 w 3572014"/>
              <a:gd name="connsiteY4" fmla="*/ 0 h 7107039"/>
              <a:gd name="connsiteX0" fmla="*/ 0 w 3572014"/>
              <a:gd name="connsiteY0" fmla="*/ 0 h 7201168"/>
              <a:gd name="connsiteX1" fmla="*/ 3572014 w 3572014"/>
              <a:gd name="connsiteY1" fmla="*/ 102735 h 7201168"/>
              <a:gd name="connsiteX2" fmla="*/ 2657614 w 3572014"/>
              <a:gd name="connsiteY2" fmla="*/ 7107039 h 7201168"/>
              <a:gd name="connsiteX3" fmla="*/ 166744 w 3572014"/>
              <a:gd name="connsiteY3" fmla="*/ 7201168 h 7201168"/>
              <a:gd name="connsiteX4" fmla="*/ 0 w 3572014"/>
              <a:gd name="connsiteY4" fmla="*/ 0 h 7201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72014" h="7201168">
                <a:moveTo>
                  <a:pt x="0" y="0"/>
                </a:moveTo>
                <a:lnTo>
                  <a:pt x="3572014" y="102735"/>
                </a:lnTo>
                <a:lnTo>
                  <a:pt x="2657614" y="7107039"/>
                </a:lnTo>
                <a:lnTo>
                  <a:pt x="166744" y="720116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arallelogram 15">
            <a:extLst>
              <a:ext uri="{FF2B5EF4-FFF2-40B4-BE49-F238E27FC236}">
                <a16:creationId xmlns:a16="http://schemas.microsoft.com/office/drawing/2014/main" id="{6DD47C47-FD30-A643-A0C6-C8B41C8BE34D}"/>
              </a:ext>
            </a:extLst>
          </p:cNvPr>
          <p:cNvSpPr/>
          <p:nvPr/>
        </p:nvSpPr>
        <p:spPr>
          <a:xfrm>
            <a:off x="5017376" y="0"/>
            <a:ext cx="1435100" cy="6870700"/>
          </a:xfrm>
          <a:custGeom>
            <a:avLst/>
            <a:gdLst>
              <a:gd name="connsiteX0" fmla="*/ 0 w 3784600"/>
              <a:gd name="connsiteY0" fmla="*/ 6858000 h 6858000"/>
              <a:gd name="connsiteX1" fmla="*/ 946150 w 3784600"/>
              <a:gd name="connsiteY1" fmla="*/ 0 h 6858000"/>
              <a:gd name="connsiteX2" fmla="*/ 3784600 w 3784600"/>
              <a:gd name="connsiteY2" fmla="*/ 0 h 6858000"/>
              <a:gd name="connsiteX3" fmla="*/ 2838450 w 3784600"/>
              <a:gd name="connsiteY3" fmla="*/ 6858000 h 6858000"/>
              <a:gd name="connsiteX4" fmla="*/ 0 w 3784600"/>
              <a:gd name="connsiteY4" fmla="*/ 6858000 h 6858000"/>
              <a:gd name="connsiteX0" fmla="*/ 0 w 5676900"/>
              <a:gd name="connsiteY0" fmla="*/ 6858000 h 6858000"/>
              <a:gd name="connsiteX1" fmla="*/ 946150 w 5676900"/>
              <a:gd name="connsiteY1" fmla="*/ 0 h 6858000"/>
              <a:gd name="connsiteX2" fmla="*/ 5676900 w 5676900"/>
              <a:gd name="connsiteY2" fmla="*/ 25400 h 6858000"/>
              <a:gd name="connsiteX3" fmla="*/ 2838450 w 5676900"/>
              <a:gd name="connsiteY3" fmla="*/ 6858000 h 6858000"/>
              <a:gd name="connsiteX4" fmla="*/ 0 w 5676900"/>
              <a:gd name="connsiteY4" fmla="*/ 6858000 h 6858000"/>
              <a:gd name="connsiteX0" fmla="*/ 0 w 5676900"/>
              <a:gd name="connsiteY0" fmla="*/ 6858000 h 6870700"/>
              <a:gd name="connsiteX1" fmla="*/ 946150 w 5676900"/>
              <a:gd name="connsiteY1" fmla="*/ 0 h 6870700"/>
              <a:gd name="connsiteX2" fmla="*/ 5676900 w 5676900"/>
              <a:gd name="connsiteY2" fmla="*/ 25400 h 6870700"/>
              <a:gd name="connsiteX3" fmla="*/ 3117850 w 5676900"/>
              <a:gd name="connsiteY3" fmla="*/ 6870700 h 6870700"/>
              <a:gd name="connsiteX4" fmla="*/ 0 w 5676900"/>
              <a:gd name="connsiteY4" fmla="*/ 6858000 h 6870700"/>
              <a:gd name="connsiteX0" fmla="*/ 1962150 w 4730750"/>
              <a:gd name="connsiteY0" fmla="*/ 6896100 h 6896100"/>
              <a:gd name="connsiteX1" fmla="*/ 0 w 4730750"/>
              <a:gd name="connsiteY1" fmla="*/ 0 h 6896100"/>
              <a:gd name="connsiteX2" fmla="*/ 4730750 w 4730750"/>
              <a:gd name="connsiteY2" fmla="*/ 25400 h 6896100"/>
              <a:gd name="connsiteX3" fmla="*/ 2171700 w 4730750"/>
              <a:gd name="connsiteY3" fmla="*/ 6870700 h 6896100"/>
              <a:gd name="connsiteX4" fmla="*/ 1962150 w 4730750"/>
              <a:gd name="connsiteY4" fmla="*/ 6896100 h 6896100"/>
              <a:gd name="connsiteX0" fmla="*/ 0 w 2768600"/>
              <a:gd name="connsiteY0" fmla="*/ 6870700 h 6870700"/>
              <a:gd name="connsiteX1" fmla="*/ 1847850 w 2768600"/>
              <a:gd name="connsiteY1" fmla="*/ 12700 h 6870700"/>
              <a:gd name="connsiteX2" fmla="*/ 2768600 w 2768600"/>
              <a:gd name="connsiteY2" fmla="*/ 0 h 6870700"/>
              <a:gd name="connsiteX3" fmla="*/ 209550 w 2768600"/>
              <a:gd name="connsiteY3" fmla="*/ 6845300 h 6870700"/>
              <a:gd name="connsiteX4" fmla="*/ 0 w 2768600"/>
              <a:gd name="connsiteY4" fmla="*/ 6870700 h 6870700"/>
              <a:gd name="connsiteX0" fmla="*/ 0 w 2768600"/>
              <a:gd name="connsiteY0" fmla="*/ 6908800 h 6908800"/>
              <a:gd name="connsiteX1" fmla="*/ 1860550 w 2768600"/>
              <a:gd name="connsiteY1" fmla="*/ 0 h 6908800"/>
              <a:gd name="connsiteX2" fmla="*/ 2768600 w 2768600"/>
              <a:gd name="connsiteY2" fmla="*/ 38100 h 6908800"/>
              <a:gd name="connsiteX3" fmla="*/ 209550 w 2768600"/>
              <a:gd name="connsiteY3" fmla="*/ 6883400 h 6908800"/>
              <a:gd name="connsiteX4" fmla="*/ 0 w 2768600"/>
              <a:gd name="connsiteY4" fmla="*/ 6908800 h 6908800"/>
              <a:gd name="connsiteX0" fmla="*/ 0 w 2806700"/>
              <a:gd name="connsiteY0" fmla="*/ 6908800 h 6908800"/>
              <a:gd name="connsiteX1" fmla="*/ 1860550 w 2806700"/>
              <a:gd name="connsiteY1" fmla="*/ 0 h 6908800"/>
              <a:gd name="connsiteX2" fmla="*/ 2806700 w 2806700"/>
              <a:gd name="connsiteY2" fmla="*/ 0 h 6908800"/>
              <a:gd name="connsiteX3" fmla="*/ 209550 w 2806700"/>
              <a:gd name="connsiteY3" fmla="*/ 6883400 h 6908800"/>
              <a:gd name="connsiteX4" fmla="*/ 0 w 2806700"/>
              <a:gd name="connsiteY4" fmla="*/ 6908800 h 6908800"/>
              <a:gd name="connsiteX0" fmla="*/ 0 w 2628900"/>
              <a:gd name="connsiteY0" fmla="*/ 6908800 h 6908800"/>
              <a:gd name="connsiteX1" fmla="*/ 1682750 w 2628900"/>
              <a:gd name="connsiteY1" fmla="*/ 0 h 6908800"/>
              <a:gd name="connsiteX2" fmla="*/ 2628900 w 2628900"/>
              <a:gd name="connsiteY2" fmla="*/ 0 h 6908800"/>
              <a:gd name="connsiteX3" fmla="*/ 31750 w 2628900"/>
              <a:gd name="connsiteY3" fmla="*/ 6883400 h 6908800"/>
              <a:gd name="connsiteX4" fmla="*/ 0 w 2628900"/>
              <a:gd name="connsiteY4" fmla="*/ 6908800 h 6908800"/>
              <a:gd name="connsiteX0" fmla="*/ 0 w 2628900"/>
              <a:gd name="connsiteY0" fmla="*/ 6908800 h 6908800"/>
              <a:gd name="connsiteX1" fmla="*/ 1682750 w 2628900"/>
              <a:gd name="connsiteY1" fmla="*/ 0 h 6908800"/>
              <a:gd name="connsiteX2" fmla="*/ 2628900 w 2628900"/>
              <a:gd name="connsiteY2" fmla="*/ 0 h 6908800"/>
              <a:gd name="connsiteX3" fmla="*/ 882650 w 2628900"/>
              <a:gd name="connsiteY3" fmla="*/ 6833245 h 6908800"/>
              <a:gd name="connsiteX4" fmla="*/ 0 w 2628900"/>
              <a:gd name="connsiteY4" fmla="*/ 6908800 h 6908800"/>
              <a:gd name="connsiteX0" fmla="*/ 0 w 2628900"/>
              <a:gd name="connsiteY0" fmla="*/ 6908800 h 6908800"/>
              <a:gd name="connsiteX1" fmla="*/ 1682750 w 2628900"/>
              <a:gd name="connsiteY1" fmla="*/ 0 h 6908800"/>
              <a:gd name="connsiteX2" fmla="*/ 2628900 w 2628900"/>
              <a:gd name="connsiteY2" fmla="*/ 0 h 6908800"/>
              <a:gd name="connsiteX3" fmla="*/ 1098550 w 2628900"/>
              <a:gd name="connsiteY3" fmla="*/ 6776821 h 6908800"/>
              <a:gd name="connsiteX4" fmla="*/ 0 w 2628900"/>
              <a:gd name="connsiteY4" fmla="*/ 6908800 h 6908800"/>
              <a:gd name="connsiteX0" fmla="*/ 0 w 1536700"/>
              <a:gd name="connsiteY0" fmla="*/ 6783413 h 6783413"/>
              <a:gd name="connsiteX1" fmla="*/ 590550 w 1536700"/>
              <a:gd name="connsiteY1" fmla="*/ 0 h 6783413"/>
              <a:gd name="connsiteX2" fmla="*/ 1536700 w 1536700"/>
              <a:gd name="connsiteY2" fmla="*/ 0 h 6783413"/>
              <a:gd name="connsiteX3" fmla="*/ 6350 w 1536700"/>
              <a:gd name="connsiteY3" fmla="*/ 6776821 h 6783413"/>
              <a:gd name="connsiteX4" fmla="*/ 0 w 1536700"/>
              <a:gd name="connsiteY4" fmla="*/ 6783413 h 6783413"/>
              <a:gd name="connsiteX0" fmla="*/ 0 w 1435100"/>
              <a:gd name="connsiteY0" fmla="*/ 6783413 h 6783413"/>
              <a:gd name="connsiteX1" fmla="*/ 590550 w 1435100"/>
              <a:gd name="connsiteY1" fmla="*/ 0 h 6783413"/>
              <a:gd name="connsiteX2" fmla="*/ 1435100 w 1435100"/>
              <a:gd name="connsiteY2" fmla="*/ 0 h 6783413"/>
              <a:gd name="connsiteX3" fmla="*/ 6350 w 1435100"/>
              <a:gd name="connsiteY3" fmla="*/ 6776821 h 6783413"/>
              <a:gd name="connsiteX4" fmla="*/ 0 w 1435100"/>
              <a:gd name="connsiteY4" fmla="*/ 6783413 h 6783413"/>
              <a:gd name="connsiteX0" fmla="*/ 0 w 1435100"/>
              <a:gd name="connsiteY0" fmla="*/ 6783413 h 6783413"/>
              <a:gd name="connsiteX1" fmla="*/ 901700 w 1435100"/>
              <a:gd name="connsiteY1" fmla="*/ 0 h 6783413"/>
              <a:gd name="connsiteX2" fmla="*/ 1435100 w 1435100"/>
              <a:gd name="connsiteY2" fmla="*/ 0 h 6783413"/>
              <a:gd name="connsiteX3" fmla="*/ 6350 w 1435100"/>
              <a:gd name="connsiteY3" fmla="*/ 6776821 h 6783413"/>
              <a:gd name="connsiteX4" fmla="*/ 0 w 1435100"/>
              <a:gd name="connsiteY4" fmla="*/ 6783413 h 6783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35100" h="6783413">
                <a:moveTo>
                  <a:pt x="0" y="6783413"/>
                </a:moveTo>
                <a:lnTo>
                  <a:pt x="901700" y="0"/>
                </a:lnTo>
                <a:lnTo>
                  <a:pt x="1435100" y="0"/>
                </a:lnTo>
                <a:lnTo>
                  <a:pt x="6350" y="6776821"/>
                </a:lnTo>
                <a:lnTo>
                  <a:pt x="0" y="6783413"/>
                </a:lnTo>
                <a:close/>
              </a:path>
            </a:pathLst>
          </a:custGeom>
          <a:solidFill>
            <a:srgbClr val="CE2830">
              <a:alpha val="8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521CAC-BC7F-8240-99EF-35497CE041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91404"/>
            <a:ext cx="9246870" cy="577929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4019C47-358B-444E-AAFC-703D6DFE6C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2779" y="1829889"/>
            <a:ext cx="4030163" cy="259744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003B098-5DBA-4F24-9484-A8DB51A763A6}"/>
              </a:ext>
            </a:extLst>
          </p:cNvPr>
          <p:cNvSpPr txBox="1"/>
          <p:nvPr/>
        </p:nvSpPr>
        <p:spPr>
          <a:xfrm>
            <a:off x="414671" y="329610"/>
            <a:ext cx="28392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chemeClr val="bg1">
                    <a:lumMod val="75000"/>
                  </a:schemeClr>
                </a:solidFill>
                <a:latin typeface="Century Gothic" panose="020B0502020202020204" pitchFamily="34" charset="0"/>
              </a:rPr>
              <a:t>REVENUE</a:t>
            </a:r>
            <a:endParaRPr lang="en-US" sz="4800" b="1" dirty="0">
              <a:solidFill>
                <a:schemeClr val="bg1">
                  <a:lumMod val="75000"/>
                </a:schemeClr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38214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9D80216-26D1-CF4A-911A-54A7F200E9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887" y="571717"/>
            <a:ext cx="9378567" cy="5737349"/>
          </a:xfrm>
          <a:prstGeom prst="rect">
            <a:avLst/>
          </a:prstGeom>
        </p:spPr>
      </p:pic>
      <p:sp>
        <p:nvSpPr>
          <p:cNvPr id="14" name="Parallelogram 15">
            <a:extLst>
              <a:ext uri="{FF2B5EF4-FFF2-40B4-BE49-F238E27FC236}">
                <a16:creationId xmlns:a16="http://schemas.microsoft.com/office/drawing/2014/main" id="{4776FDCC-93C1-4346-94A7-385F18C2B888}"/>
              </a:ext>
            </a:extLst>
          </p:cNvPr>
          <p:cNvSpPr/>
          <p:nvPr/>
        </p:nvSpPr>
        <p:spPr>
          <a:xfrm rot="9900000">
            <a:off x="8731705" y="-10883"/>
            <a:ext cx="4425998" cy="7075375"/>
          </a:xfrm>
          <a:custGeom>
            <a:avLst/>
            <a:gdLst>
              <a:gd name="connsiteX0" fmla="*/ 0 w 3784600"/>
              <a:gd name="connsiteY0" fmla="*/ 6858000 h 6858000"/>
              <a:gd name="connsiteX1" fmla="*/ 946150 w 3784600"/>
              <a:gd name="connsiteY1" fmla="*/ 0 h 6858000"/>
              <a:gd name="connsiteX2" fmla="*/ 3784600 w 3784600"/>
              <a:gd name="connsiteY2" fmla="*/ 0 h 6858000"/>
              <a:gd name="connsiteX3" fmla="*/ 2838450 w 3784600"/>
              <a:gd name="connsiteY3" fmla="*/ 6858000 h 6858000"/>
              <a:gd name="connsiteX4" fmla="*/ 0 w 3784600"/>
              <a:gd name="connsiteY4" fmla="*/ 6858000 h 6858000"/>
              <a:gd name="connsiteX0" fmla="*/ 0 w 5676900"/>
              <a:gd name="connsiteY0" fmla="*/ 6858000 h 6858000"/>
              <a:gd name="connsiteX1" fmla="*/ 946150 w 5676900"/>
              <a:gd name="connsiteY1" fmla="*/ 0 h 6858000"/>
              <a:gd name="connsiteX2" fmla="*/ 5676900 w 5676900"/>
              <a:gd name="connsiteY2" fmla="*/ 25400 h 6858000"/>
              <a:gd name="connsiteX3" fmla="*/ 2838450 w 5676900"/>
              <a:gd name="connsiteY3" fmla="*/ 6858000 h 6858000"/>
              <a:gd name="connsiteX4" fmla="*/ 0 w 5676900"/>
              <a:gd name="connsiteY4" fmla="*/ 6858000 h 6858000"/>
              <a:gd name="connsiteX0" fmla="*/ 0 w 5676900"/>
              <a:gd name="connsiteY0" fmla="*/ 6858000 h 6870700"/>
              <a:gd name="connsiteX1" fmla="*/ 946150 w 5676900"/>
              <a:gd name="connsiteY1" fmla="*/ 0 h 6870700"/>
              <a:gd name="connsiteX2" fmla="*/ 5676900 w 5676900"/>
              <a:gd name="connsiteY2" fmla="*/ 25400 h 6870700"/>
              <a:gd name="connsiteX3" fmla="*/ 3117850 w 5676900"/>
              <a:gd name="connsiteY3" fmla="*/ 6870700 h 6870700"/>
              <a:gd name="connsiteX4" fmla="*/ 0 w 5676900"/>
              <a:gd name="connsiteY4" fmla="*/ 6858000 h 6870700"/>
              <a:gd name="connsiteX0" fmla="*/ 1962150 w 4730750"/>
              <a:gd name="connsiteY0" fmla="*/ 6896100 h 6896100"/>
              <a:gd name="connsiteX1" fmla="*/ 0 w 4730750"/>
              <a:gd name="connsiteY1" fmla="*/ 0 h 6896100"/>
              <a:gd name="connsiteX2" fmla="*/ 4730750 w 4730750"/>
              <a:gd name="connsiteY2" fmla="*/ 25400 h 6896100"/>
              <a:gd name="connsiteX3" fmla="*/ 2171700 w 4730750"/>
              <a:gd name="connsiteY3" fmla="*/ 6870700 h 6896100"/>
              <a:gd name="connsiteX4" fmla="*/ 1962150 w 4730750"/>
              <a:gd name="connsiteY4" fmla="*/ 6896100 h 6896100"/>
              <a:gd name="connsiteX0" fmla="*/ 0 w 2768600"/>
              <a:gd name="connsiteY0" fmla="*/ 6870700 h 6870700"/>
              <a:gd name="connsiteX1" fmla="*/ 1847850 w 2768600"/>
              <a:gd name="connsiteY1" fmla="*/ 12700 h 6870700"/>
              <a:gd name="connsiteX2" fmla="*/ 2768600 w 2768600"/>
              <a:gd name="connsiteY2" fmla="*/ 0 h 6870700"/>
              <a:gd name="connsiteX3" fmla="*/ 209550 w 2768600"/>
              <a:gd name="connsiteY3" fmla="*/ 6845300 h 6870700"/>
              <a:gd name="connsiteX4" fmla="*/ 0 w 2768600"/>
              <a:gd name="connsiteY4" fmla="*/ 6870700 h 6870700"/>
              <a:gd name="connsiteX0" fmla="*/ 0 w 2768600"/>
              <a:gd name="connsiteY0" fmla="*/ 6908800 h 6908800"/>
              <a:gd name="connsiteX1" fmla="*/ 1860550 w 2768600"/>
              <a:gd name="connsiteY1" fmla="*/ 0 h 6908800"/>
              <a:gd name="connsiteX2" fmla="*/ 2768600 w 2768600"/>
              <a:gd name="connsiteY2" fmla="*/ 38100 h 6908800"/>
              <a:gd name="connsiteX3" fmla="*/ 209550 w 2768600"/>
              <a:gd name="connsiteY3" fmla="*/ 6883400 h 6908800"/>
              <a:gd name="connsiteX4" fmla="*/ 0 w 2768600"/>
              <a:gd name="connsiteY4" fmla="*/ 6908800 h 6908800"/>
              <a:gd name="connsiteX0" fmla="*/ 0 w 2806700"/>
              <a:gd name="connsiteY0" fmla="*/ 6908800 h 6908800"/>
              <a:gd name="connsiteX1" fmla="*/ 1860550 w 2806700"/>
              <a:gd name="connsiteY1" fmla="*/ 0 h 6908800"/>
              <a:gd name="connsiteX2" fmla="*/ 2806700 w 2806700"/>
              <a:gd name="connsiteY2" fmla="*/ 0 h 6908800"/>
              <a:gd name="connsiteX3" fmla="*/ 209550 w 2806700"/>
              <a:gd name="connsiteY3" fmla="*/ 6883400 h 6908800"/>
              <a:gd name="connsiteX4" fmla="*/ 0 w 2806700"/>
              <a:gd name="connsiteY4" fmla="*/ 6908800 h 6908800"/>
              <a:gd name="connsiteX0" fmla="*/ 0 w 2628900"/>
              <a:gd name="connsiteY0" fmla="*/ 6908800 h 6908800"/>
              <a:gd name="connsiteX1" fmla="*/ 1682750 w 2628900"/>
              <a:gd name="connsiteY1" fmla="*/ 0 h 6908800"/>
              <a:gd name="connsiteX2" fmla="*/ 2628900 w 2628900"/>
              <a:gd name="connsiteY2" fmla="*/ 0 h 6908800"/>
              <a:gd name="connsiteX3" fmla="*/ 31750 w 2628900"/>
              <a:gd name="connsiteY3" fmla="*/ 6883400 h 6908800"/>
              <a:gd name="connsiteX4" fmla="*/ 0 w 2628900"/>
              <a:gd name="connsiteY4" fmla="*/ 6908800 h 6908800"/>
              <a:gd name="connsiteX0" fmla="*/ 0 w 4529636"/>
              <a:gd name="connsiteY0" fmla="*/ 6908800 h 6908800"/>
              <a:gd name="connsiteX1" fmla="*/ 1682750 w 4529636"/>
              <a:gd name="connsiteY1" fmla="*/ 0 h 6908800"/>
              <a:gd name="connsiteX2" fmla="*/ 4529636 w 4529636"/>
              <a:gd name="connsiteY2" fmla="*/ 459359 h 6908800"/>
              <a:gd name="connsiteX3" fmla="*/ 31750 w 4529636"/>
              <a:gd name="connsiteY3" fmla="*/ 6883400 h 6908800"/>
              <a:gd name="connsiteX4" fmla="*/ 0 w 4529636"/>
              <a:gd name="connsiteY4" fmla="*/ 6908800 h 6908800"/>
              <a:gd name="connsiteX0" fmla="*/ 0 w 5268358"/>
              <a:gd name="connsiteY0" fmla="*/ 6669903 h 6883400"/>
              <a:gd name="connsiteX1" fmla="*/ 2421472 w 5268358"/>
              <a:gd name="connsiteY1" fmla="*/ 0 h 6883400"/>
              <a:gd name="connsiteX2" fmla="*/ 5268358 w 5268358"/>
              <a:gd name="connsiteY2" fmla="*/ 459359 h 6883400"/>
              <a:gd name="connsiteX3" fmla="*/ 770472 w 5268358"/>
              <a:gd name="connsiteY3" fmla="*/ 6883400 h 6883400"/>
              <a:gd name="connsiteX4" fmla="*/ 0 w 5268358"/>
              <a:gd name="connsiteY4" fmla="*/ 6669903 h 6883400"/>
              <a:gd name="connsiteX0" fmla="*/ 0 w 5268358"/>
              <a:gd name="connsiteY0" fmla="*/ 6669903 h 7161504"/>
              <a:gd name="connsiteX1" fmla="*/ 2421472 w 5268358"/>
              <a:gd name="connsiteY1" fmla="*/ 0 h 7161504"/>
              <a:gd name="connsiteX2" fmla="*/ 5268358 w 5268358"/>
              <a:gd name="connsiteY2" fmla="*/ 459359 h 7161504"/>
              <a:gd name="connsiteX3" fmla="*/ 2643347 w 5268358"/>
              <a:gd name="connsiteY3" fmla="*/ 7161504 h 7161504"/>
              <a:gd name="connsiteX4" fmla="*/ 0 w 5268358"/>
              <a:gd name="connsiteY4" fmla="*/ 6669903 h 7161504"/>
              <a:gd name="connsiteX0" fmla="*/ 0 w 5268358"/>
              <a:gd name="connsiteY0" fmla="*/ 6493887 h 6985488"/>
              <a:gd name="connsiteX1" fmla="*/ 2593854 w 5268358"/>
              <a:gd name="connsiteY1" fmla="*/ 0 h 6985488"/>
              <a:gd name="connsiteX2" fmla="*/ 5268358 w 5268358"/>
              <a:gd name="connsiteY2" fmla="*/ 283343 h 6985488"/>
              <a:gd name="connsiteX3" fmla="*/ 2643347 w 5268358"/>
              <a:gd name="connsiteY3" fmla="*/ 6985488 h 6985488"/>
              <a:gd name="connsiteX4" fmla="*/ 0 w 5268358"/>
              <a:gd name="connsiteY4" fmla="*/ 6493887 h 6985488"/>
              <a:gd name="connsiteX0" fmla="*/ 0 w 4425998"/>
              <a:gd name="connsiteY0" fmla="*/ 6553712 h 6985488"/>
              <a:gd name="connsiteX1" fmla="*/ 1751494 w 4425998"/>
              <a:gd name="connsiteY1" fmla="*/ 0 h 6985488"/>
              <a:gd name="connsiteX2" fmla="*/ 4425998 w 4425998"/>
              <a:gd name="connsiteY2" fmla="*/ 283343 h 6985488"/>
              <a:gd name="connsiteX3" fmla="*/ 1800987 w 4425998"/>
              <a:gd name="connsiteY3" fmla="*/ 6985488 h 6985488"/>
              <a:gd name="connsiteX4" fmla="*/ 0 w 4425998"/>
              <a:gd name="connsiteY4" fmla="*/ 6553712 h 6985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25998" h="6985488">
                <a:moveTo>
                  <a:pt x="0" y="6553712"/>
                </a:moveTo>
                <a:lnTo>
                  <a:pt x="1751494" y="0"/>
                </a:lnTo>
                <a:lnTo>
                  <a:pt x="4425998" y="283343"/>
                </a:lnTo>
                <a:lnTo>
                  <a:pt x="1800987" y="6985488"/>
                </a:lnTo>
                <a:lnTo>
                  <a:pt x="0" y="6553712"/>
                </a:lnTo>
                <a:close/>
              </a:path>
            </a:pathLst>
          </a:custGeom>
          <a:solidFill>
            <a:srgbClr val="CE28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Parallelogram 15">
            <a:extLst>
              <a:ext uri="{FF2B5EF4-FFF2-40B4-BE49-F238E27FC236}">
                <a16:creationId xmlns:a16="http://schemas.microsoft.com/office/drawing/2014/main" id="{D72BE256-5472-744A-9ABA-7F84E5980A28}"/>
              </a:ext>
            </a:extLst>
          </p:cNvPr>
          <p:cNvSpPr/>
          <p:nvPr/>
        </p:nvSpPr>
        <p:spPr>
          <a:xfrm>
            <a:off x="9496206" y="-85411"/>
            <a:ext cx="847272" cy="7185954"/>
          </a:xfrm>
          <a:custGeom>
            <a:avLst/>
            <a:gdLst>
              <a:gd name="connsiteX0" fmla="*/ 0 w 3784600"/>
              <a:gd name="connsiteY0" fmla="*/ 6858000 h 6858000"/>
              <a:gd name="connsiteX1" fmla="*/ 946150 w 3784600"/>
              <a:gd name="connsiteY1" fmla="*/ 0 h 6858000"/>
              <a:gd name="connsiteX2" fmla="*/ 3784600 w 3784600"/>
              <a:gd name="connsiteY2" fmla="*/ 0 h 6858000"/>
              <a:gd name="connsiteX3" fmla="*/ 2838450 w 3784600"/>
              <a:gd name="connsiteY3" fmla="*/ 6858000 h 6858000"/>
              <a:gd name="connsiteX4" fmla="*/ 0 w 3784600"/>
              <a:gd name="connsiteY4" fmla="*/ 6858000 h 6858000"/>
              <a:gd name="connsiteX0" fmla="*/ 0 w 5676900"/>
              <a:gd name="connsiteY0" fmla="*/ 6858000 h 6858000"/>
              <a:gd name="connsiteX1" fmla="*/ 946150 w 5676900"/>
              <a:gd name="connsiteY1" fmla="*/ 0 h 6858000"/>
              <a:gd name="connsiteX2" fmla="*/ 5676900 w 5676900"/>
              <a:gd name="connsiteY2" fmla="*/ 25400 h 6858000"/>
              <a:gd name="connsiteX3" fmla="*/ 2838450 w 5676900"/>
              <a:gd name="connsiteY3" fmla="*/ 6858000 h 6858000"/>
              <a:gd name="connsiteX4" fmla="*/ 0 w 5676900"/>
              <a:gd name="connsiteY4" fmla="*/ 6858000 h 6858000"/>
              <a:gd name="connsiteX0" fmla="*/ 0 w 5676900"/>
              <a:gd name="connsiteY0" fmla="*/ 6858000 h 6870700"/>
              <a:gd name="connsiteX1" fmla="*/ 946150 w 5676900"/>
              <a:gd name="connsiteY1" fmla="*/ 0 h 6870700"/>
              <a:gd name="connsiteX2" fmla="*/ 5676900 w 5676900"/>
              <a:gd name="connsiteY2" fmla="*/ 25400 h 6870700"/>
              <a:gd name="connsiteX3" fmla="*/ 3117850 w 5676900"/>
              <a:gd name="connsiteY3" fmla="*/ 6870700 h 6870700"/>
              <a:gd name="connsiteX4" fmla="*/ 0 w 5676900"/>
              <a:gd name="connsiteY4" fmla="*/ 6858000 h 6870700"/>
              <a:gd name="connsiteX0" fmla="*/ 1962150 w 4730750"/>
              <a:gd name="connsiteY0" fmla="*/ 6896100 h 6896100"/>
              <a:gd name="connsiteX1" fmla="*/ 0 w 4730750"/>
              <a:gd name="connsiteY1" fmla="*/ 0 h 6896100"/>
              <a:gd name="connsiteX2" fmla="*/ 4730750 w 4730750"/>
              <a:gd name="connsiteY2" fmla="*/ 25400 h 6896100"/>
              <a:gd name="connsiteX3" fmla="*/ 2171700 w 4730750"/>
              <a:gd name="connsiteY3" fmla="*/ 6870700 h 6896100"/>
              <a:gd name="connsiteX4" fmla="*/ 1962150 w 4730750"/>
              <a:gd name="connsiteY4" fmla="*/ 6896100 h 6896100"/>
              <a:gd name="connsiteX0" fmla="*/ 0 w 2768600"/>
              <a:gd name="connsiteY0" fmla="*/ 6870700 h 6870700"/>
              <a:gd name="connsiteX1" fmla="*/ 1847850 w 2768600"/>
              <a:gd name="connsiteY1" fmla="*/ 12700 h 6870700"/>
              <a:gd name="connsiteX2" fmla="*/ 2768600 w 2768600"/>
              <a:gd name="connsiteY2" fmla="*/ 0 h 6870700"/>
              <a:gd name="connsiteX3" fmla="*/ 209550 w 2768600"/>
              <a:gd name="connsiteY3" fmla="*/ 6845300 h 6870700"/>
              <a:gd name="connsiteX4" fmla="*/ 0 w 2768600"/>
              <a:gd name="connsiteY4" fmla="*/ 6870700 h 6870700"/>
              <a:gd name="connsiteX0" fmla="*/ 0 w 2768600"/>
              <a:gd name="connsiteY0" fmla="*/ 6908800 h 6908800"/>
              <a:gd name="connsiteX1" fmla="*/ 1860550 w 2768600"/>
              <a:gd name="connsiteY1" fmla="*/ 0 h 6908800"/>
              <a:gd name="connsiteX2" fmla="*/ 2768600 w 2768600"/>
              <a:gd name="connsiteY2" fmla="*/ 38100 h 6908800"/>
              <a:gd name="connsiteX3" fmla="*/ 209550 w 2768600"/>
              <a:gd name="connsiteY3" fmla="*/ 6883400 h 6908800"/>
              <a:gd name="connsiteX4" fmla="*/ 0 w 2768600"/>
              <a:gd name="connsiteY4" fmla="*/ 6908800 h 6908800"/>
              <a:gd name="connsiteX0" fmla="*/ 0 w 2806700"/>
              <a:gd name="connsiteY0" fmla="*/ 6908800 h 6908800"/>
              <a:gd name="connsiteX1" fmla="*/ 1860550 w 2806700"/>
              <a:gd name="connsiteY1" fmla="*/ 0 h 6908800"/>
              <a:gd name="connsiteX2" fmla="*/ 2806700 w 2806700"/>
              <a:gd name="connsiteY2" fmla="*/ 0 h 6908800"/>
              <a:gd name="connsiteX3" fmla="*/ 209550 w 2806700"/>
              <a:gd name="connsiteY3" fmla="*/ 6883400 h 6908800"/>
              <a:gd name="connsiteX4" fmla="*/ 0 w 2806700"/>
              <a:gd name="connsiteY4" fmla="*/ 6908800 h 6908800"/>
              <a:gd name="connsiteX0" fmla="*/ 0 w 2628900"/>
              <a:gd name="connsiteY0" fmla="*/ 6908800 h 6908800"/>
              <a:gd name="connsiteX1" fmla="*/ 1682750 w 2628900"/>
              <a:gd name="connsiteY1" fmla="*/ 0 h 6908800"/>
              <a:gd name="connsiteX2" fmla="*/ 2628900 w 2628900"/>
              <a:gd name="connsiteY2" fmla="*/ 0 h 6908800"/>
              <a:gd name="connsiteX3" fmla="*/ 31750 w 2628900"/>
              <a:gd name="connsiteY3" fmla="*/ 6883400 h 6908800"/>
              <a:gd name="connsiteX4" fmla="*/ 0 w 2628900"/>
              <a:gd name="connsiteY4" fmla="*/ 6908800 h 6908800"/>
              <a:gd name="connsiteX0" fmla="*/ 0 w 2628900"/>
              <a:gd name="connsiteY0" fmla="*/ 6908800 h 6908800"/>
              <a:gd name="connsiteX1" fmla="*/ 1682750 w 2628900"/>
              <a:gd name="connsiteY1" fmla="*/ 0 h 6908800"/>
              <a:gd name="connsiteX2" fmla="*/ 2628900 w 2628900"/>
              <a:gd name="connsiteY2" fmla="*/ 0 h 6908800"/>
              <a:gd name="connsiteX3" fmla="*/ 882650 w 2628900"/>
              <a:gd name="connsiteY3" fmla="*/ 6833245 h 6908800"/>
              <a:gd name="connsiteX4" fmla="*/ 0 w 2628900"/>
              <a:gd name="connsiteY4" fmla="*/ 6908800 h 6908800"/>
              <a:gd name="connsiteX0" fmla="*/ 0 w 2628900"/>
              <a:gd name="connsiteY0" fmla="*/ 6908800 h 6908800"/>
              <a:gd name="connsiteX1" fmla="*/ 1682750 w 2628900"/>
              <a:gd name="connsiteY1" fmla="*/ 0 h 6908800"/>
              <a:gd name="connsiteX2" fmla="*/ 2628900 w 2628900"/>
              <a:gd name="connsiteY2" fmla="*/ 0 h 6908800"/>
              <a:gd name="connsiteX3" fmla="*/ 1098550 w 2628900"/>
              <a:gd name="connsiteY3" fmla="*/ 6776821 h 6908800"/>
              <a:gd name="connsiteX4" fmla="*/ 0 w 2628900"/>
              <a:gd name="connsiteY4" fmla="*/ 6908800 h 6908800"/>
              <a:gd name="connsiteX0" fmla="*/ 0 w 1536700"/>
              <a:gd name="connsiteY0" fmla="*/ 6783413 h 6783413"/>
              <a:gd name="connsiteX1" fmla="*/ 590550 w 1536700"/>
              <a:gd name="connsiteY1" fmla="*/ 0 h 6783413"/>
              <a:gd name="connsiteX2" fmla="*/ 1536700 w 1536700"/>
              <a:gd name="connsiteY2" fmla="*/ 0 h 6783413"/>
              <a:gd name="connsiteX3" fmla="*/ 6350 w 1536700"/>
              <a:gd name="connsiteY3" fmla="*/ 6776821 h 6783413"/>
              <a:gd name="connsiteX4" fmla="*/ 0 w 1536700"/>
              <a:gd name="connsiteY4" fmla="*/ 6783413 h 6783413"/>
              <a:gd name="connsiteX0" fmla="*/ 0 w 1435100"/>
              <a:gd name="connsiteY0" fmla="*/ 6783413 h 6783413"/>
              <a:gd name="connsiteX1" fmla="*/ 590550 w 1435100"/>
              <a:gd name="connsiteY1" fmla="*/ 0 h 6783413"/>
              <a:gd name="connsiteX2" fmla="*/ 1435100 w 1435100"/>
              <a:gd name="connsiteY2" fmla="*/ 0 h 6783413"/>
              <a:gd name="connsiteX3" fmla="*/ 6350 w 1435100"/>
              <a:gd name="connsiteY3" fmla="*/ 6776821 h 6783413"/>
              <a:gd name="connsiteX4" fmla="*/ 0 w 1435100"/>
              <a:gd name="connsiteY4" fmla="*/ 6783413 h 6783413"/>
              <a:gd name="connsiteX0" fmla="*/ 0 w 1435100"/>
              <a:gd name="connsiteY0" fmla="*/ 6783413 h 6783413"/>
              <a:gd name="connsiteX1" fmla="*/ 901700 w 1435100"/>
              <a:gd name="connsiteY1" fmla="*/ 0 h 6783413"/>
              <a:gd name="connsiteX2" fmla="*/ 1435100 w 1435100"/>
              <a:gd name="connsiteY2" fmla="*/ 0 h 6783413"/>
              <a:gd name="connsiteX3" fmla="*/ 6350 w 1435100"/>
              <a:gd name="connsiteY3" fmla="*/ 6776821 h 6783413"/>
              <a:gd name="connsiteX4" fmla="*/ 0 w 1435100"/>
              <a:gd name="connsiteY4" fmla="*/ 6783413 h 6783413"/>
              <a:gd name="connsiteX0" fmla="*/ 491043 w 1428750"/>
              <a:gd name="connsiteY0" fmla="*/ 6788373 h 6788373"/>
              <a:gd name="connsiteX1" fmla="*/ 895350 w 1428750"/>
              <a:gd name="connsiteY1" fmla="*/ 0 h 6788373"/>
              <a:gd name="connsiteX2" fmla="*/ 1428750 w 1428750"/>
              <a:gd name="connsiteY2" fmla="*/ 0 h 6788373"/>
              <a:gd name="connsiteX3" fmla="*/ 0 w 1428750"/>
              <a:gd name="connsiteY3" fmla="*/ 6776821 h 6788373"/>
              <a:gd name="connsiteX4" fmla="*/ 491043 w 1428750"/>
              <a:gd name="connsiteY4" fmla="*/ 6788373 h 6788373"/>
              <a:gd name="connsiteX0" fmla="*/ 0 w 1651140"/>
              <a:gd name="connsiteY0" fmla="*/ 6798293 h 6798293"/>
              <a:gd name="connsiteX1" fmla="*/ 1117740 w 1651140"/>
              <a:gd name="connsiteY1" fmla="*/ 0 h 6798293"/>
              <a:gd name="connsiteX2" fmla="*/ 1651140 w 1651140"/>
              <a:gd name="connsiteY2" fmla="*/ 0 h 6798293"/>
              <a:gd name="connsiteX3" fmla="*/ 222390 w 1651140"/>
              <a:gd name="connsiteY3" fmla="*/ 6776821 h 6798293"/>
              <a:gd name="connsiteX4" fmla="*/ 0 w 1651140"/>
              <a:gd name="connsiteY4" fmla="*/ 6798293 h 6798293"/>
              <a:gd name="connsiteX0" fmla="*/ 0 w 1651140"/>
              <a:gd name="connsiteY0" fmla="*/ 6798293 h 6798293"/>
              <a:gd name="connsiteX1" fmla="*/ 1117740 w 1651140"/>
              <a:gd name="connsiteY1" fmla="*/ 0 h 6798293"/>
              <a:gd name="connsiteX2" fmla="*/ 1651140 w 1651140"/>
              <a:gd name="connsiteY2" fmla="*/ 0 h 6798293"/>
              <a:gd name="connsiteX3" fmla="*/ 885581 w 1651140"/>
              <a:gd name="connsiteY3" fmla="*/ 6781782 h 6798293"/>
              <a:gd name="connsiteX4" fmla="*/ 0 w 1651140"/>
              <a:gd name="connsiteY4" fmla="*/ 6798293 h 6798293"/>
              <a:gd name="connsiteX0" fmla="*/ 0 w 867369"/>
              <a:gd name="connsiteY0" fmla="*/ 6778451 h 6781782"/>
              <a:gd name="connsiteX1" fmla="*/ 333969 w 867369"/>
              <a:gd name="connsiteY1" fmla="*/ 0 h 6781782"/>
              <a:gd name="connsiteX2" fmla="*/ 867369 w 867369"/>
              <a:gd name="connsiteY2" fmla="*/ 0 h 6781782"/>
              <a:gd name="connsiteX3" fmla="*/ 101810 w 867369"/>
              <a:gd name="connsiteY3" fmla="*/ 6781782 h 6781782"/>
              <a:gd name="connsiteX4" fmla="*/ 0 w 867369"/>
              <a:gd name="connsiteY4" fmla="*/ 6778451 h 6781782"/>
              <a:gd name="connsiteX0" fmla="*/ 0 w 837224"/>
              <a:gd name="connsiteY0" fmla="*/ 6778451 h 6781782"/>
              <a:gd name="connsiteX1" fmla="*/ 333969 w 837224"/>
              <a:gd name="connsiteY1" fmla="*/ 0 h 6781782"/>
              <a:gd name="connsiteX2" fmla="*/ 837224 w 837224"/>
              <a:gd name="connsiteY2" fmla="*/ 4960 h 6781782"/>
              <a:gd name="connsiteX3" fmla="*/ 101810 w 837224"/>
              <a:gd name="connsiteY3" fmla="*/ 6781782 h 6781782"/>
              <a:gd name="connsiteX4" fmla="*/ 0 w 837224"/>
              <a:gd name="connsiteY4" fmla="*/ 6778451 h 6781782"/>
              <a:gd name="connsiteX0" fmla="*/ 0 w 847272"/>
              <a:gd name="connsiteY0" fmla="*/ 6852857 h 6856188"/>
              <a:gd name="connsiteX1" fmla="*/ 333969 w 847272"/>
              <a:gd name="connsiteY1" fmla="*/ 74406 h 6856188"/>
              <a:gd name="connsiteX2" fmla="*/ 847272 w 847272"/>
              <a:gd name="connsiteY2" fmla="*/ 0 h 6856188"/>
              <a:gd name="connsiteX3" fmla="*/ 101810 w 847272"/>
              <a:gd name="connsiteY3" fmla="*/ 6856188 h 6856188"/>
              <a:gd name="connsiteX4" fmla="*/ 0 w 847272"/>
              <a:gd name="connsiteY4" fmla="*/ 6852857 h 6856188"/>
              <a:gd name="connsiteX0" fmla="*/ 0 w 847272"/>
              <a:gd name="connsiteY0" fmla="*/ 6862777 h 6866108"/>
              <a:gd name="connsiteX1" fmla="*/ 344018 w 847272"/>
              <a:gd name="connsiteY1" fmla="*/ 0 h 6866108"/>
              <a:gd name="connsiteX2" fmla="*/ 847272 w 847272"/>
              <a:gd name="connsiteY2" fmla="*/ 9920 h 6866108"/>
              <a:gd name="connsiteX3" fmla="*/ 101810 w 847272"/>
              <a:gd name="connsiteY3" fmla="*/ 6866108 h 6866108"/>
              <a:gd name="connsiteX4" fmla="*/ 0 w 847272"/>
              <a:gd name="connsiteY4" fmla="*/ 6862777 h 6866108"/>
              <a:gd name="connsiteX0" fmla="*/ 0 w 847272"/>
              <a:gd name="connsiteY0" fmla="*/ 7068475 h 7068475"/>
              <a:gd name="connsiteX1" fmla="*/ 344018 w 847272"/>
              <a:gd name="connsiteY1" fmla="*/ 0 h 7068475"/>
              <a:gd name="connsiteX2" fmla="*/ 847272 w 847272"/>
              <a:gd name="connsiteY2" fmla="*/ 9920 h 7068475"/>
              <a:gd name="connsiteX3" fmla="*/ 101810 w 847272"/>
              <a:gd name="connsiteY3" fmla="*/ 6866108 h 7068475"/>
              <a:gd name="connsiteX4" fmla="*/ 0 w 847272"/>
              <a:gd name="connsiteY4" fmla="*/ 7068475 h 7068475"/>
              <a:gd name="connsiteX0" fmla="*/ 0 w 847272"/>
              <a:gd name="connsiteY0" fmla="*/ 7068475 h 7094661"/>
              <a:gd name="connsiteX1" fmla="*/ 344018 w 847272"/>
              <a:gd name="connsiteY1" fmla="*/ 0 h 7094661"/>
              <a:gd name="connsiteX2" fmla="*/ 847272 w 847272"/>
              <a:gd name="connsiteY2" fmla="*/ 9920 h 7094661"/>
              <a:gd name="connsiteX3" fmla="*/ 78660 w 847272"/>
              <a:gd name="connsiteY3" fmla="*/ 7094661 h 7094661"/>
              <a:gd name="connsiteX4" fmla="*/ 0 w 847272"/>
              <a:gd name="connsiteY4" fmla="*/ 7068475 h 70946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47272" h="7094661">
                <a:moveTo>
                  <a:pt x="0" y="7068475"/>
                </a:moveTo>
                <a:lnTo>
                  <a:pt x="344018" y="0"/>
                </a:lnTo>
                <a:lnTo>
                  <a:pt x="847272" y="9920"/>
                </a:lnTo>
                <a:lnTo>
                  <a:pt x="78660" y="7094661"/>
                </a:lnTo>
                <a:lnTo>
                  <a:pt x="0" y="7068475"/>
                </a:lnTo>
                <a:close/>
              </a:path>
            </a:pathLst>
          </a:custGeom>
          <a:solidFill>
            <a:schemeClr val="bg1">
              <a:alpha val="8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Parallelogram 15">
            <a:extLst>
              <a:ext uri="{FF2B5EF4-FFF2-40B4-BE49-F238E27FC236}">
                <a16:creationId xmlns:a16="http://schemas.microsoft.com/office/drawing/2014/main" id="{3EA41BEF-159C-1545-B991-9C6BED62D0E7}"/>
              </a:ext>
            </a:extLst>
          </p:cNvPr>
          <p:cNvSpPr/>
          <p:nvPr/>
        </p:nvSpPr>
        <p:spPr>
          <a:xfrm>
            <a:off x="0" y="167291"/>
            <a:ext cx="847272" cy="7185954"/>
          </a:xfrm>
          <a:custGeom>
            <a:avLst/>
            <a:gdLst>
              <a:gd name="connsiteX0" fmla="*/ 0 w 3784600"/>
              <a:gd name="connsiteY0" fmla="*/ 6858000 h 6858000"/>
              <a:gd name="connsiteX1" fmla="*/ 946150 w 3784600"/>
              <a:gd name="connsiteY1" fmla="*/ 0 h 6858000"/>
              <a:gd name="connsiteX2" fmla="*/ 3784600 w 3784600"/>
              <a:gd name="connsiteY2" fmla="*/ 0 h 6858000"/>
              <a:gd name="connsiteX3" fmla="*/ 2838450 w 3784600"/>
              <a:gd name="connsiteY3" fmla="*/ 6858000 h 6858000"/>
              <a:gd name="connsiteX4" fmla="*/ 0 w 3784600"/>
              <a:gd name="connsiteY4" fmla="*/ 6858000 h 6858000"/>
              <a:gd name="connsiteX0" fmla="*/ 0 w 5676900"/>
              <a:gd name="connsiteY0" fmla="*/ 6858000 h 6858000"/>
              <a:gd name="connsiteX1" fmla="*/ 946150 w 5676900"/>
              <a:gd name="connsiteY1" fmla="*/ 0 h 6858000"/>
              <a:gd name="connsiteX2" fmla="*/ 5676900 w 5676900"/>
              <a:gd name="connsiteY2" fmla="*/ 25400 h 6858000"/>
              <a:gd name="connsiteX3" fmla="*/ 2838450 w 5676900"/>
              <a:gd name="connsiteY3" fmla="*/ 6858000 h 6858000"/>
              <a:gd name="connsiteX4" fmla="*/ 0 w 5676900"/>
              <a:gd name="connsiteY4" fmla="*/ 6858000 h 6858000"/>
              <a:gd name="connsiteX0" fmla="*/ 0 w 5676900"/>
              <a:gd name="connsiteY0" fmla="*/ 6858000 h 6870700"/>
              <a:gd name="connsiteX1" fmla="*/ 946150 w 5676900"/>
              <a:gd name="connsiteY1" fmla="*/ 0 h 6870700"/>
              <a:gd name="connsiteX2" fmla="*/ 5676900 w 5676900"/>
              <a:gd name="connsiteY2" fmla="*/ 25400 h 6870700"/>
              <a:gd name="connsiteX3" fmla="*/ 3117850 w 5676900"/>
              <a:gd name="connsiteY3" fmla="*/ 6870700 h 6870700"/>
              <a:gd name="connsiteX4" fmla="*/ 0 w 5676900"/>
              <a:gd name="connsiteY4" fmla="*/ 6858000 h 6870700"/>
              <a:gd name="connsiteX0" fmla="*/ 1962150 w 4730750"/>
              <a:gd name="connsiteY0" fmla="*/ 6896100 h 6896100"/>
              <a:gd name="connsiteX1" fmla="*/ 0 w 4730750"/>
              <a:gd name="connsiteY1" fmla="*/ 0 h 6896100"/>
              <a:gd name="connsiteX2" fmla="*/ 4730750 w 4730750"/>
              <a:gd name="connsiteY2" fmla="*/ 25400 h 6896100"/>
              <a:gd name="connsiteX3" fmla="*/ 2171700 w 4730750"/>
              <a:gd name="connsiteY3" fmla="*/ 6870700 h 6896100"/>
              <a:gd name="connsiteX4" fmla="*/ 1962150 w 4730750"/>
              <a:gd name="connsiteY4" fmla="*/ 6896100 h 6896100"/>
              <a:gd name="connsiteX0" fmla="*/ 0 w 2768600"/>
              <a:gd name="connsiteY0" fmla="*/ 6870700 h 6870700"/>
              <a:gd name="connsiteX1" fmla="*/ 1847850 w 2768600"/>
              <a:gd name="connsiteY1" fmla="*/ 12700 h 6870700"/>
              <a:gd name="connsiteX2" fmla="*/ 2768600 w 2768600"/>
              <a:gd name="connsiteY2" fmla="*/ 0 h 6870700"/>
              <a:gd name="connsiteX3" fmla="*/ 209550 w 2768600"/>
              <a:gd name="connsiteY3" fmla="*/ 6845300 h 6870700"/>
              <a:gd name="connsiteX4" fmla="*/ 0 w 2768600"/>
              <a:gd name="connsiteY4" fmla="*/ 6870700 h 6870700"/>
              <a:gd name="connsiteX0" fmla="*/ 0 w 2768600"/>
              <a:gd name="connsiteY0" fmla="*/ 6908800 h 6908800"/>
              <a:gd name="connsiteX1" fmla="*/ 1860550 w 2768600"/>
              <a:gd name="connsiteY1" fmla="*/ 0 h 6908800"/>
              <a:gd name="connsiteX2" fmla="*/ 2768600 w 2768600"/>
              <a:gd name="connsiteY2" fmla="*/ 38100 h 6908800"/>
              <a:gd name="connsiteX3" fmla="*/ 209550 w 2768600"/>
              <a:gd name="connsiteY3" fmla="*/ 6883400 h 6908800"/>
              <a:gd name="connsiteX4" fmla="*/ 0 w 2768600"/>
              <a:gd name="connsiteY4" fmla="*/ 6908800 h 6908800"/>
              <a:gd name="connsiteX0" fmla="*/ 0 w 2806700"/>
              <a:gd name="connsiteY0" fmla="*/ 6908800 h 6908800"/>
              <a:gd name="connsiteX1" fmla="*/ 1860550 w 2806700"/>
              <a:gd name="connsiteY1" fmla="*/ 0 h 6908800"/>
              <a:gd name="connsiteX2" fmla="*/ 2806700 w 2806700"/>
              <a:gd name="connsiteY2" fmla="*/ 0 h 6908800"/>
              <a:gd name="connsiteX3" fmla="*/ 209550 w 2806700"/>
              <a:gd name="connsiteY3" fmla="*/ 6883400 h 6908800"/>
              <a:gd name="connsiteX4" fmla="*/ 0 w 2806700"/>
              <a:gd name="connsiteY4" fmla="*/ 6908800 h 6908800"/>
              <a:gd name="connsiteX0" fmla="*/ 0 w 2628900"/>
              <a:gd name="connsiteY0" fmla="*/ 6908800 h 6908800"/>
              <a:gd name="connsiteX1" fmla="*/ 1682750 w 2628900"/>
              <a:gd name="connsiteY1" fmla="*/ 0 h 6908800"/>
              <a:gd name="connsiteX2" fmla="*/ 2628900 w 2628900"/>
              <a:gd name="connsiteY2" fmla="*/ 0 h 6908800"/>
              <a:gd name="connsiteX3" fmla="*/ 31750 w 2628900"/>
              <a:gd name="connsiteY3" fmla="*/ 6883400 h 6908800"/>
              <a:gd name="connsiteX4" fmla="*/ 0 w 2628900"/>
              <a:gd name="connsiteY4" fmla="*/ 6908800 h 6908800"/>
              <a:gd name="connsiteX0" fmla="*/ 0 w 2628900"/>
              <a:gd name="connsiteY0" fmla="*/ 6908800 h 6908800"/>
              <a:gd name="connsiteX1" fmla="*/ 1682750 w 2628900"/>
              <a:gd name="connsiteY1" fmla="*/ 0 h 6908800"/>
              <a:gd name="connsiteX2" fmla="*/ 2628900 w 2628900"/>
              <a:gd name="connsiteY2" fmla="*/ 0 h 6908800"/>
              <a:gd name="connsiteX3" fmla="*/ 882650 w 2628900"/>
              <a:gd name="connsiteY3" fmla="*/ 6833245 h 6908800"/>
              <a:gd name="connsiteX4" fmla="*/ 0 w 2628900"/>
              <a:gd name="connsiteY4" fmla="*/ 6908800 h 6908800"/>
              <a:gd name="connsiteX0" fmla="*/ 0 w 2628900"/>
              <a:gd name="connsiteY0" fmla="*/ 6908800 h 6908800"/>
              <a:gd name="connsiteX1" fmla="*/ 1682750 w 2628900"/>
              <a:gd name="connsiteY1" fmla="*/ 0 h 6908800"/>
              <a:gd name="connsiteX2" fmla="*/ 2628900 w 2628900"/>
              <a:gd name="connsiteY2" fmla="*/ 0 h 6908800"/>
              <a:gd name="connsiteX3" fmla="*/ 1098550 w 2628900"/>
              <a:gd name="connsiteY3" fmla="*/ 6776821 h 6908800"/>
              <a:gd name="connsiteX4" fmla="*/ 0 w 2628900"/>
              <a:gd name="connsiteY4" fmla="*/ 6908800 h 6908800"/>
              <a:gd name="connsiteX0" fmla="*/ 0 w 1536700"/>
              <a:gd name="connsiteY0" fmla="*/ 6783413 h 6783413"/>
              <a:gd name="connsiteX1" fmla="*/ 590550 w 1536700"/>
              <a:gd name="connsiteY1" fmla="*/ 0 h 6783413"/>
              <a:gd name="connsiteX2" fmla="*/ 1536700 w 1536700"/>
              <a:gd name="connsiteY2" fmla="*/ 0 h 6783413"/>
              <a:gd name="connsiteX3" fmla="*/ 6350 w 1536700"/>
              <a:gd name="connsiteY3" fmla="*/ 6776821 h 6783413"/>
              <a:gd name="connsiteX4" fmla="*/ 0 w 1536700"/>
              <a:gd name="connsiteY4" fmla="*/ 6783413 h 6783413"/>
              <a:gd name="connsiteX0" fmla="*/ 0 w 1435100"/>
              <a:gd name="connsiteY0" fmla="*/ 6783413 h 6783413"/>
              <a:gd name="connsiteX1" fmla="*/ 590550 w 1435100"/>
              <a:gd name="connsiteY1" fmla="*/ 0 h 6783413"/>
              <a:gd name="connsiteX2" fmla="*/ 1435100 w 1435100"/>
              <a:gd name="connsiteY2" fmla="*/ 0 h 6783413"/>
              <a:gd name="connsiteX3" fmla="*/ 6350 w 1435100"/>
              <a:gd name="connsiteY3" fmla="*/ 6776821 h 6783413"/>
              <a:gd name="connsiteX4" fmla="*/ 0 w 1435100"/>
              <a:gd name="connsiteY4" fmla="*/ 6783413 h 6783413"/>
              <a:gd name="connsiteX0" fmla="*/ 0 w 1435100"/>
              <a:gd name="connsiteY0" fmla="*/ 6783413 h 6783413"/>
              <a:gd name="connsiteX1" fmla="*/ 901700 w 1435100"/>
              <a:gd name="connsiteY1" fmla="*/ 0 h 6783413"/>
              <a:gd name="connsiteX2" fmla="*/ 1435100 w 1435100"/>
              <a:gd name="connsiteY2" fmla="*/ 0 h 6783413"/>
              <a:gd name="connsiteX3" fmla="*/ 6350 w 1435100"/>
              <a:gd name="connsiteY3" fmla="*/ 6776821 h 6783413"/>
              <a:gd name="connsiteX4" fmla="*/ 0 w 1435100"/>
              <a:gd name="connsiteY4" fmla="*/ 6783413 h 6783413"/>
              <a:gd name="connsiteX0" fmla="*/ 491043 w 1428750"/>
              <a:gd name="connsiteY0" fmla="*/ 6788373 h 6788373"/>
              <a:gd name="connsiteX1" fmla="*/ 895350 w 1428750"/>
              <a:gd name="connsiteY1" fmla="*/ 0 h 6788373"/>
              <a:gd name="connsiteX2" fmla="*/ 1428750 w 1428750"/>
              <a:gd name="connsiteY2" fmla="*/ 0 h 6788373"/>
              <a:gd name="connsiteX3" fmla="*/ 0 w 1428750"/>
              <a:gd name="connsiteY3" fmla="*/ 6776821 h 6788373"/>
              <a:gd name="connsiteX4" fmla="*/ 491043 w 1428750"/>
              <a:gd name="connsiteY4" fmla="*/ 6788373 h 6788373"/>
              <a:gd name="connsiteX0" fmla="*/ 0 w 1651140"/>
              <a:gd name="connsiteY0" fmla="*/ 6798293 h 6798293"/>
              <a:gd name="connsiteX1" fmla="*/ 1117740 w 1651140"/>
              <a:gd name="connsiteY1" fmla="*/ 0 h 6798293"/>
              <a:gd name="connsiteX2" fmla="*/ 1651140 w 1651140"/>
              <a:gd name="connsiteY2" fmla="*/ 0 h 6798293"/>
              <a:gd name="connsiteX3" fmla="*/ 222390 w 1651140"/>
              <a:gd name="connsiteY3" fmla="*/ 6776821 h 6798293"/>
              <a:gd name="connsiteX4" fmla="*/ 0 w 1651140"/>
              <a:gd name="connsiteY4" fmla="*/ 6798293 h 6798293"/>
              <a:gd name="connsiteX0" fmla="*/ 0 w 1651140"/>
              <a:gd name="connsiteY0" fmla="*/ 6798293 h 6798293"/>
              <a:gd name="connsiteX1" fmla="*/ 1117740 w 1651140"/>
              <a:gd name="connsiteY1" fmla="*/ 0 h 6798293"/>
              <a:gd name="connsiteX2" fmla="*/ 1651140 w 1651140"/>
              <a:gd name="connsiteY2" fmla="*/ 0 h 6798293"/>
              <a:gd name="connsiteX3" fmla="*/ 885581 w 1651140"/>
              <a:gd name="connsiteY3" fmla="*/ 6781782 h 6798293"/>
              <a:gd name="connsiteX4" fmla="*/ 0 w 1651140"/>
              <a:gd name="connsiteY4" fmla="*/ 6798293 h 6798293"/>
              <a:gd name="connsiteX0" fmla="*/ 0 w 867369"/>
              <a:gd name="connsiteY0" fmla="*/ 6778451 h 6781782"/>
              <a:gd name="connsiteX1" fmla="*/ 333969 w 867369"/>
              <a:gd name="connsiteY1" fmla="*/ 0 h 6781782"/>
              <a:gd name="connsiteX2" fmla="*/ 867369 w 867369"/>
              <a:gd name="connsiteY2" fmla="*/ 0 h 6781782"/>
              <a:gd name="connsiteX3" fmla="*/ 101810 w 867369"/>
              <a:gd name="connsiteY3" fmla="*/ 6781782 h 6781782"/>
              <a:gd name="connsiteX4" fmla="*/ 0 w 867369"/>
              <a:gd name="connsiteY4" fmla="*/ 6778451 h 6781782"/>
              <a:gd name="connsiteX0" fmla="*/ 0 w 837224"/>
              <a:gd name="connsiteY0" fmla="*/ 6778451 h 6781782"/>
              <a:gd name="connsiteX1" fmla="*/ 333969 w 837224"/>
              <a:gd name="connsiteY1" fmla="*/ 0 h 6781782"/>
              <a:gd name="connsiteX2" fmla="*/ 837224 w 837224"/>
              <a:gd name="connsiteY2" fmla="*/ 4960 h 6781782"/>
              <a:gd name="connsiteX3" fmla="*/ 101810 w 837224"/>
              <a:gd name="connsiteY3" fmla="*/ 6781782 h 6781782"/>
              <a:gd name="connsiteX4" fmla="*/ 0 w 837224"/>
              <a:gd name="connsiteY4" fmla="*/ 6778451 h 6781782"/>
              <a:gd name="connsiteX0" fmla="*/ 0 w 847272"/>
              <a:gd name="connsiteY0" fmla="*/ 6852857 h 6856188"/>
              <a:gd name="connsiteX1" fmla="*/ 333969 w 847272"/>
              <a:gd name="connsiteY1" fmla="*/ 74406 h 6856188"/>
              <a:gd name="connsiteX2" fmla="*/ 847272 w 847272"/>
              <a:gd name="connsiteY2" fmla="*/ 0 h 6856188"/>
              <a:gd name="connsiteX3" fmla="*/ 101810 w 847272"/>
              <a:gd name="connsiteY3" fmla="*/ 6856188 h 6856188"/>
              <a:gd name="connsiteX4" fmla="*/ 0 w 847272"/>
              <a:gd name="connsiteY4" fmla="*/ 6852857 h 6856188"/>
              <a:gd name="connsiteX0" fmla="*/ 0 w 847272"/>
              <a:gd name="connsiteY0" fmla="*/ 6862777 h 6866108"/>
              <a:gd name="connsiteX1" fmla="*/ 344018 w 847272"/>
              <a:gd name="connsiteY1" fmla="*/ 0 h 6866108"/>
              <a:gd name="connsiteX2" fmla="*/ 847272 w 847272"/>
              <a:gd name="connsiteY2" fmla="*/ 9920 h 6866108"/>
              <a:gd name="connsiteX3" fmla="*/ 101810 w 847272"/>
              <a:gd name="connsiteY3" fmla="*/ 6866108 h 6866108"/>
              <a:gd name="connsiteX4" fmla="*/ 0 w 847272"/>
              <a:gd name="connsiteY4" fmla="*/ 6862777 h 6866108"/>
              <a:gd name="connsiteX0" fmla="*/ 0 w 847272"/>
              <a:gd name="connsiteY0" fmla="*/ 7068475 h 7068475"/>
              <a:gd name="connsiteX1" fmla="*/ 344018 w 847272"/>
              <a:gd name="connsiteY1" fmla="*/ 0 h 7068475"/>
              <a:gd name="connsiteX2" fmla="*/ 847272 w 847272"/>
              <a:gd name="connsiteY2" fmla="*/ 9920 h 7068475"/>
              <a:gd name="connsiteX3" fmla="*/ 101810 w 847272"/>
              <a:gd name="connsiteY3" fmla="*/ 6866108 h 7068475"/>
              <a:gd name="connsiteX4" fmla="*/ 0 w 847272"/>
              <a:gd name="connsiteY4" fmla="*/ 7068475 h 7068475"/>
              <a:gd name="connsiteX0" fmla="*/ 0 w 847272"/>
              <a:gd name="connsiteY0" fmla="*/ 7068475 h 7094661"/>
              <a:gd name="connsiteX1" fmla="*/ 344018 w 847272"/>
              <a:gd name="connsiteY1" fmla="*/ 0 h 7094661"/>
              <a:gd name="connsiteX2" fmla="*/ 847272 w 847272"/>
              <a:gd name="connsiteY2" fmla="*/ 9920 h 7094661"/>
              <a:gd name="connsiteX3" fmla="*/ 78660 w 847272"/>
              <a:gd name="connsiteY3" fmla="*/ 7094661 h 7094661"/>
              <a:gd name="connsiteX4" fmla="*/ 0 w 847272"/>
              <a:gd name="connsiteY4" fmla="*/ 7068475 h 70946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47272" h="7094661">
                <a:moveTo>
                  <a:pt x="0" y="7068475"/>
                </a:moveTo>
                <a:lnTo>
                  <a:pt x="344018" y="0"/>
                </a:lnTo>
                <a:lnTo>
                  <a:pt x="847272" y="9920"/>
                </a:lnTo>
                <a:lnTo>
                  <a:pt x="78660" y="7094661"/>
                </a:lnTo>
                <a:lnTo>
                  <a:pt x="0" y="7068475"/>
                </a:lnTo>
                <a:close/>
              </a:path>
            </a:pathLst>
          </a:custGeom>
          <a:solidFill>
            <a:schemeClr val="bg1">
              <a:alpha val="8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37108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BBBB676-25F1-D046-A5EB-EE17379A1D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05252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C544F24-3E32-984A-9EDA-EE3BF6676AED}"/>
              </a:ext>
            </a:extLst>
          </p:cNvPr>
          <p:cNvSpPr/>
          <p:nvPr/>
        </p:nvSpPr>
        <p:spPr>
          <a:xfrm>
            <a:off x="300067" y="0"/>
            <a:ext cx="7474858" cy="6858000"/>
          </a:xfrm>
          <a:prstGeom prst="rect">
            <a:avLst/>
          </a:prstGeom>
          <a:solidFill>
            <a:srgbClr val="CE2830">
              <a:alpha val="8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C107743-D55D-604C-9CFD-67422F6B29BF}"/>
              </a:ext>
            </a:extLst>
          </p:cNvPr>
          <p:cNvGrpSpPr/>
          <p:nvPr/>
        </p:nvGrpSpPr>
        <p:grpSpPr>
          <a:xfrm>
            <a:off x="1188148" y="587188"/>
            <a:ext cx="6077356" cy="589465"/>
            <a:chOff x="1714922" y="474117"/>
            <a:chExt cx="6077356" cy="589465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5194BEF-729A-1244-B40E-8DB4B13E2E26}"/>
                </a:ext>
              </a:extLst>
            </p:cNvPr>
            <p:cNvSpPr txBox="1"/>
            <p:nvPr/>
          </p:nvSpPr>
          <p:spPr>
            <a:xfrm>
              <a:off x="1714922" y="474117"/>
              <a:ext cx="607735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IS IT A SMALL WORLD AFTER ALL?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949D6EE-4CE0-734B-ABB7-42379B62D9E3}"/>
                </a:ext>
              </a:extLst>
            </p:cNvPr>
            <p:cNvCxnSpPr>
              <a:cxnSpLocks/>
            </p:cNvCxnSpPr>
            <p:nvPr/>
          </p:nvCxnSpPr>
          <p:spPr>
            <a:xfrm>
              <a:off x="1875451" y="1063582"/>
              <a:ext cx="5075955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27021D04-1339-4B2F-9CE0-F89AA0C6C2C4}"/>
              </a:ext>
            </a:extLst>
          </p:cNvPr>
          <p:cNvSpPr txBox="1"/>
          <p:nvPr/>
        </p:nvSpPr>
        <p:spPr>
          <a:xfrm>
            <a:off x="1223199" y="1242899"/>
            <a:ext cx="66485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90000"/>
                  </a:schemeClr>
                </a:solidFill>
                <a:latin typeface="Century Gothic" panose="020B0502020202020204" pitchFamily="34" charset="0"/>
              </a:rPr>
              <a:t>Data for Disney parks attendance indicates that it is not.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FAFE0F-1468-4B9C-95F8-B8BAFDC9A6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7832" y="2083696"/>
            <a:ext cx="5017643" cy="3531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6149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2765</TotalTime>
  <Words>332</Words>
  <Application>Microsoft Macintosh PowerPoint</Application>
  <PresentationFormat>Widescreen</PresentationFormat>
  <Paragraphs>76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MS Mincho</vt:lpstr>
      <vt:lpstr>Arial</vt:lpstr>
      <vt:lpstr>Calibri</vt:lpstr>
      <vt:lpstr>Calibri Light</vt:lpstr>
      <vt:lpstr>Cambria</vt:lpstr>
      <vt:lpstr>Century Gothic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Haleigh Sills</dc:creator>
  <cp:lastModifiedBy>Collin Crossland</cp:lastModifiedBy>
  <cp:revision>265</cp:revision>
  <dcterms:created xsi:type="dcterms:W3CDTF">2018-06-29T16:54:29Z</dcterms:created>
  <dcterms:modified xsi:type="dcterms:W3CDTF">2018-11-10T15:31:59Z</dcterms:modified>
</cp:coreProperties>
</file>